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1" r:id="rId2"/>
    <p:sldId id="2562" r:id="rId3"/>
    <p:sldId id="2600" r:id="rId4"/>
    <p:sldId id="2568" r:id="rId5"/>
    <p:sldId id="2601" r:id="rId6"/>
    <p:sldId id="2614" r:id="rId7"/>
    <p:sldId id="2602" r:id="rId8"/>
    <p:sldId id="2603" r:id="rId9"/>
    <p:sldId id="2605" r:id="rId10"/>
    <p:sldId id="2606" r:id="rId11"/>
    <p:sldId id="2607" r:id="rId12"/>
    <p:sldId id="2609" r:id="rId13"/>
    <p:sldId id="2610" r:id="rId14"/>
    <p:sldId id="2571" r:id="rId15"/>
    <p:sldId id="2569" r:id="rId16"/>
    <p:sldId id="2611" r:id="rId17"/>
    <p:sldId id="2612" r:id="rId18"/>
    <p:sldId id="2613" r:id="rId19"/>
    <p:sldId id="2615" r:id="rId2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7C7C"/>
    <a:srgbClr val="D589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2B0C70-2554-42C5-8E29-0FE4B55059D7}" v="343" dt="2025-08-06T07:27:16.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860" autoAdjust="0"/>
  </p:normalViewPr>
  <p:slideViewPr>
    <p:cSldViewPr snapToGrid="0">
      <p:cViewPr varScale="1">
        <p:scale>
          <a:sx n="65" d="100"/>
          <a:sy n="65" d="100"/>
        </p:scale>
        <p:origin x="2352" y="288"/>
      </p:cViewPr>
      <p:guideLst/>
    </p:cSldViewPr>
  </p:slid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rad krahl" userId="3efa4530cbcbfc98" providerId="LiveId" clId="{85DBC2A7-383D-4A91-8F66-F9A8F21CA0E2}"/>
    <pc:docChg chg="undo custSel addSld delSld modSld sldOrd">
      <pc:chgData name="konrad krahl" userId="3efa4530cbcbfc98" providerId="LiveId" clId="{85DBC2A7-383D-4A91-8F66-F9A8F21CA0E2}" dt="2025-07-30T12:29:20.046" v="224" actId="20577"/>
      <pc:docMkLst>
        <pc:docMk/>
      </pc:docMkLst>
      <pc:sldChg chg="modNotesTx">
        <pc:chgData name="konrad krahl" userId="3efa4530cbcbfc98" providerId="LiveId" clId="{85DBC2A7-383D-4A91-8F66-F9A8F21CA0E2}" dt="2025-07-30T12:28:08.522" v="215" actId="20577"/>
        <pc:sldMkLst>
          <pc:docMk/>
          <pc:sldMk cId="1808613849" sldId="2562"/>
        </pc:sldMkLst>
      </pc:sldChg>
      <pc:sldChg chg="addSp delSp modSp mod modNotesTx">
        <pc:chgData name="konrad krahl" userId="3efa4530cbcbfc98" providerId="LiveId" clId="{85DBC2A7-383D-4A91-8F66-F9A8F21CA0E2}" dt="2025-07-30T12:29:20.046" v="224" actId="20577"/>
        <pc:sldMkLst>
          <pc:docMk/>
          <pc:sldMk cId="2910943362" sldId="2568"/>
        </pc:sldMkLst>
        <pc:picChg chg="add del">
          <ac:chgData name="konrad krahl" userId="3efa4530cbcbfc98" providerId="LiveId" clId="{85DBC2A7-383D-4A91-8F66-F9A8F21CA0E2}" dt="2025-07-29T17:07:37.221" v="191" actId="478"/>
          <ac:picMkLst>
            <pc:docMk/>
            <pc:sldMk cId="2910943362" sldId="2568"/>
            <ac:picMk id="4" creationId="{7DF31A3D-B056-4FEA-BB63-8EE1AF6CD5D3}"/>
          </ac:picMkLst>
        </pc:picChg>
        <pc:picChg chg="add mod modCrop">
          <ac:chgData name="konrad krahl" userId="3efa4530cbcbfc98" providerId="LiveId" clId="{85DBC2A7-383D-4A91-8F66-F9A8F21CA0E2}" dt="2025-07-29T17:08:20.804" v="198" actId="732"/>
          <ac:picMkLst>
            <pc:docMk/>
            <pc:sldMk cId="2910943362" sldId="2568"/>
            <ac:picMk id="10" creationId="{DFC82E3A-F807-5508-DDFE-53DCC89DEB56}"/>
          </ac:picMkLst>
        </pc:picChg>
      </pc:sldChg>
      <pc:sldChg chg="modSp add del mod">
        <pc:chgData name="konrad krahl" userId="3efa4530cbcbfc98" providerId="LiveId" clId="{85DBC2A7-383D-4A91-8F66-F9A8F21CA0E2}" dt="2025-07-29T17:10:20.821" v="214" actId="47"/>
        <pc:sldMkLst>
          <pc:docMk/>
          <pc:sldMk cId="533733297" sldId="2569"/>
        </pc:sldMkLst>
      </pc:sldChg>
      <pc:sldChg chg="add del">
        <pc:chgData name="konrad krahl" userId="3efa4530cbcbfc98" providerId="LiveId" clId="{85DBC2A7-383D-4A91-8F66-F9A8F21CA0E2}" dt="2025-07-29T17:10:20.348" v="213" actId="47"/>
        <pc:sldMkLst>
          <pc:docMk/>
          <pc:sldMk cId="1940062595" sldId="2570"/>
        </pc:sldMkLst>
      </pc:sldChg>
      <pc:sldChg chg="add del">
        <pc:chgData name="konrad krahl" userId="3efa4530cbcbfc98" providerId="LiveId" clId="{85DBC2A7-383D-4A91-8F66-F9A8F21CA0E2}" dt="2025-07-29T17:10:20.129" v="212" actId="47"/>
        <pc:sldMkLst>
          <pc:docMk/>
          <pc:sldMk cId="2952733062" sldId="2571"/>
        </pc:sldMkLst>
      </pc:sldChg>
      <pc:sldChg chg="add del">
        <pc:chgData name="konrad krahl" userId="3efa4530cbcbfc98" providerId="LiveId" clId="{85DBC2A7-383D-4A91-8F66-F9A8F21CA0E2}" dt="2025-07-29T17:10:19.948" v="211" actId="47"/>
        <pc:sldMkLst>
          <pc:docMk/>
          <pc:sldMk cId="3881966709" sldId="2572"/>
        </pc:sldMkLst>
      </pc:sldChg>
      <pc:sldChg chg="add del">
        <pc:chgData name="konrad krahl" userId="3efa4530cbcbfc98" providerId="LiveId" clId="{85DBC2A7-383D-4A91-8F66-F9A8F21CA0E2}" dt="2025-07-29T17:10:19.776" v="210" actId="47"/>
        <pc:sldMkLst>
          <pc:docMk/>
          <pc:sldMk cId="2030805090" sldId="2573"/>
        </pc:sldMkLst>
      </pc:sldChg>
      <pc:sldChg chg="add del">
        <pc:chgData name="konrad krahl" userId="3efa4530cbcbfc98" providerId="LiveId" clId="{85DBC2A7-383D-4A91-8F66-F9A8F21CA0E2}" dt="2025-07-29T17:10:19.612" v="209" actId="47"/>
        <pc:sldMkLst>
          <pc:docMk/>
          <pc:sldMk cId="869835611" sldId="2574"/>
        </pc:sldMkLst>
      </pc:sldChg>
      <pc:sldChg chg="modSp modNotesTx">
        <pc:chgData name="konrad krahl" userId="3efa4530cbcbfc98" providerId="LiveId" clId="{85DBC2A7-383D-4A91-8F66-F9A8F21CA0E2}" dt="2025-07-30T12:28:41.362" v="218" actId="20577"/>
        <pc:sldMkLst>
          <pc:docMk/>
          <pc:sldMk cId="560087507" sldId="2600"/>
        </pc:sldMkLst>
        <pc:spChg chg="mod">
          <ac:chgData name="konrad krahl" userId="3efa4530cbcbfc98" providerId="LiveId" clId="{85DBC2A7-383D-4A91-8F66-F9A8F21CA0E2}" dt="2025-07-30T12:28:41.362" v="218" actId="20577"/>
          <ac:spMkLst>
            <pc:docMk/>
            <pc:sldMk cId="560087507" sldId="2600"/>
            <ac:spMk id="2" creationId="{E93A2D06-8562-0F31-F9D7-619019C02579}"/>
          </ac:spMkLst>
        </pc:spChg>
      </pc:sldChg>
      <pc:sldChg chg="addSp modSp mod">
        <pc:chgData name="konrad krahl" userId="3efa4530cbcbfc98" providerId="LiveId" clId="{85DBC2A7-383D-4A91-8F66-F9A8F21CA0E2}" dt="2025-07-29T16:50:33.674" v="152" actId="732"/>
        <pc:sldMkLst>
          <pc:docMk/>
          <pc:sldMk cId="2816309077" sldId="2601"/>
        </pc:sldMkLst>
        <pc:spChg chg="mod">
          <ac:chgData name="konrad krahl" userId="3efa4530cbcbfc98" providerId="LiveId" clId="{85DBC2A7-383D-4A91-8F66-F9A8F21CA0E2}" dt="2025-07-29T16:36:35.175" v="37" actId="20577"/>
          <ac:spMkLst>
            <pc:docMk/>
            <pc:sldMk cId="2816309077" sldId="2601"/>
            <ac:spMk id="3" creationId="{5A2BF0C2-2CCF-E6D4-D079-FF5BD6EF10C9}"/>
          </ac:spMkLst>
        </pc:spChg>
      </pc:sldChg>
      <pc:sldChg chg="addSp modSp mod">
        <pc:chgData name="konrad krahl" userId="3efa4530cbcbfc98" providerId="LiveId" clId="{85DBC2A7-383D-4A91-8F66-F9A8F21CA0E2}" dt="2025-07-29T16:52:11.440" v="165" actId="732"/>
        <pc:sldMkLst>
          <pc:docMk/>
          <pc:sldMk cId="491296450" sldId="2602"/>
        </pc:sldMkLst>
        <pc:picChg chg="add mod modCrop">
          <ac:chgData name="konrad krahl" userId="3efa4530cbcbfc98" providerId="LiveId" clId="{85DBC2A7-383D-4A91-8F66-F9A8F21CA0E2}" dt="2025-07-29T16:51:13.176" v="159" actId="732"/>
          <ac:picMkLst>
            <pc:docMk/>
            <pc:sldMk cId="491296450" sldId="2602"/>
            <ac:picMk id="6" creationId="{C4C0524B-E3C2-C691-125D-C79E934CB952}"/>
          </ac:picMkLst>
        </pc:picChg>
        <pc:picChg chg="add mod modCrop">
          <ac:chgData name="konrad krahl" userId="3efa4530cbcbfc98" providerId="LiveId" clId="{85DBC2A7-383D-4A91-8F66-F9A8F21CA0E2}" dt="2025-07-29T16:52:11.440" v="165" actId="732"/>
          <ac:picMkLst>
            <pc:docMk/>
            <pc:sldMk cId="491296450" sldId="2602"/>
            <ac:picMk id="7" creationId="{425AC15A-27E5-DF16-BC73-7722BF987019}"/>
          </ac:picMkLst>
        </pc:picChg>
      </pc:sldChg>
      <pc:sldChg chg="addSp modSp mod">
        <pc:chgData name="konrad krahl" userId="3efa4530cbcbfc98" providerId="LiveId" clId="{85DBC2A7-383D-4A91-8F66-F9A8F21CA0E2}" dt="2025-07-29T16:53:03.365" v="171" actId="732"/>
        <pc:sldMkLst>
          <pc:docMk/>
          <pc:sldMk cId="1852042534" sldId="2603"/>
        </pc:sldMkLst>
        <pc:picChg chg="add mod modCrop">
          <ac:chgData name="konrad krahl" userId="3efa4530cbcbfc98" providerId="LiveId" clId="{85DBC2A7-383D-4A91-8F66-F9A8F21CA0E2}" dt="2025-07-29T16:53:03.365" v="171" actId="732"/>
          <ac:picMkLst>
            <pc:docMk/>
            <pc:sldMk cId="1852042534" sldId="2603"/>
            <ac:picMk id="6" creationId="{5BC593C7-D05E-3272-8D47-DFBCEFF60CFD}"/>
          </ac:picMkLst>
        </pc:picChg>
      </pc:sldChg>
      <pc:sldChg chg="addSp delSp modSp mod">
        <pc:chgData name="konrad krahl" userId="3efa4530cbcbfc98" providerId="LiveId" clId="{85DBC2A7-383D-4A91-8F66-F9A8F21CA0E2}" dt="2025-07-29T17:09:45.457" v="200" actId="732"/>
        <pc:sldMkLst>
          <pc:docMk/>
          <pc:sldMk cId="4228754439" sldId="2605"/>
        </pc:sldMkLst>
        <pc:picChg chg="add mod modCrop">
          <ac:chgData name="konrad krahl" userId="3efa4530cbcbfc98" providerId="LiveId" clId="{85DBC2A7-383D-4A91-8F66-F9A8F21CA0E2}" dt="2025-07-29T17:09:45.457" v="200" actId="732"/>
          <ac:picMkLst>
            <pc:docMk/>
            <pc:sldMk cId="4228754439" sldId="2605"/>
            <ac:picMk id="8" creationId="{C02CBA01-BEC3-4F33-6D43-EBDD920320AB}"/>
          </ac:picMkLst>
        </pc:picChg>
      </pc:sldChg>
      <pc:sldChg chg="addSp modSp">
        <pc:chgData name="konrad krahl" userId="3efa4530cbcbfc98" providerId="LiveId" clId="{85DBC2A7-383D-4A91-8F66-F9A8F21CA0E2}" dt="2025-07-29T17:09:54.851" v="201"/>
        <pc:sldMkLst>
          <pc:docMk/>
          <pc:sldMk cId="2494159082" sldId="2606"/>
        </pc:sldMkLst>
        <pc:picChg chg="add mod">
          <ac:chgData name="konrad krahl" userId="3efa4530cbcbfc98" providerId="LiveId" clId="{85DBC2A7-383D-4A91-8F66-F9A8F21CA0E2}" dt="2025-07-29T17:09:54.851" v="201"/>
          <ac:picMkLst>
            <pc:docMk/>
            <pc:sldMk cId="2494159082" sldId="2606"/>
            <ac:picMk id="6" creationId="{1DA20EC0-B12F-B245-2F5C-EF1BA2A691AB}"/>
          </ac:picMkLst>
        </pc:picChg>
      </pc:sldChg>
      <pc:sldChg chg="addSp modSp">
        <pc:chgData name="konrad krahl" userId="3efa4530cbcbfc98" providerId="LiveId" clId="{85DBC2A7-383D-4A91-8F66-F9A8F21CA0E2}" dt="2025-07-29T17:09:57.370" v="202"/>
        <pc:sldMkLst>
          <pc:docMk/>
          <pc:sldMk cId="2618006323" sldId="2607"/>
        </pc:sldMkLst>
      </pc:sldChg>
      <pc:sldChg chg="del modNotesTx">
        <pc:chgData name="konrad krahl" userId="3efa4530cbcbfc98" providerId="LiveId" clId="{85DBC2A7-383D-4A91-8F66-F9A8F21CA0E2}" dt="2025-07-29T16:49:57.853" v="147" actId="2696"/>
        <pc:sldMkLst>
          <pc:docMk/>
          <pc:sldMk cId="388120296" sldId="2608"/>
        </pc:sldMkLst>
      </pc:sldChg>
      <pc:sldChg chg="addSp delSp modSp add del mod ord modNotesTx">
        <pc:chgData name="konrad krahl" userId="3efa4530cbcbfc98" providerId="LiveId" clId="{85DBC2A7-383D-4A91-8F66-F9A8F21CA0E2}" dt="2025-07-29T16:42:36.429" v="99" actId="2696"/>
        <pc:sldMkLst>
          <pc:docMk/>
          <pc:sldMk cId="3818957534" sldId="2609"/>
        </pc:sldMkLst>
        <pc:spChg chg="add mod">
          <ac:chgData name="konrad krahl" userId="3efa4530cbcbfc98" providerId="LiveId" clId="{85DBC2A7-383D-4A91-8F66-F9A8F21CA0E2}" dt="2025-07-29T16:41:33.389" v="85" actId="1076"/>
          <ac:spMkLst>
            <pc:docMk/>
            <pc:sldMk cId="3818957534" sldId="2609"/>
            <ac:spMk id="2" creationId="{194C0E22-D9D8-0678-6896-976EE19F0C76}"/>
          </ac:spMkLst>
        </pc:spChg>
        <pc:spChg chg="mod">
          <ac:chgData name="konrad krahl" userId="3efa4530cbcbfc98" providerId="LiveId" clId="{85DBC2A7-383D-4A91-8F66-F9A8F21CA0E2}" dt="2025-07-29T16:41:33.389" v="85" actId="1076"/>
          <ac:spMkLst>
            <pc:docMk/>
            <pc:sldMk cId="3818957534" sldId="2609"/>
            <ac:spMk id="6" creationId="{A327BAF0-20FE-2BE4-CCD8-EF455760A945}"/>
          </ac:spMkLst>
        </pc:spChg>
        <pc:spChg chg="mod">
          <ac:chgData name="konrad krahl" userId="3efa4530cbcbfc98" providerId="LiveId" clId="{85DBC2A7-383D-4A91-8F66-F9A8F21CA0E2}" dt="2025-07-29T16:41:33.389" v="85" actId="1076"/>
          <ac:spMkLst>
            <pc:docMk/>
            <pc:sldMk cId="3818957534" sldId="2609"/>
            <ac:spMk id="12" creationId="{FC710531-B3CF-88D9-2BA3-8624FC8BE650}"/>
          </ac:spMkLst>
        </pc:spChg>
        <pc:spChg chg="mod">
          <ac:chgData name="konrad krahl" userId="3efa4530cbcbfc98" providerId="LiveId" clId="{85DBC2A7-383D-4A91-8F66-F9A8F21CA0E2}" dt="2025-07-29T16:41:33.389" v="85" actId="1076"/>
          <ac:spMkLst>
            <pc:docMk/>
            <pc:sldMk cId="3818957534" sldId="2609"/>
            <ac:spMk id="14" creationId="{B0445350-4DF4-C94C-F8BF-F5B23D9953D1}"/>
          </ac:spMkLst>
        </pc:spChg>
        <pc:spChg chg="mod">
          <ac:chgData name="konrad krahl" userId="3efa4530cbcbfc98" providerId="LiveId" clId="{85DBC2A7-383D-4A91-8F66-F9A8F21CA0E2}" dt="2025-07-29T16:41:33.389" v="85" actId="1076"/>
          <ac:spMkLst>
            <pc:docMk/>
            <pc:sldMk cId="3818957534" sldId="2609"/>
            <ac:spMk id="15" creationId="{B7A6FDB5-2EC3-EF5B-23E7-20DF13FB539D}"/>
          </ac:spMkLst>
        </pc:spChg>
        <pc:spChg chg="mod">
          <ac:chgData name="konrad krahl" userId="3efa4530cbcbfc98" providerId="LiveId" clId="{85DBC2A7-383D-4A91-8F66-F9A8F21CA0E2}" dt="2025-07-29T16:41:33.389" v="85" actId="1076"/>
          <ac:spMkLst>
            <pc:docMk/>
            <pc:sldMk cId="3818957534" sldId="2609"/>
            <ac:spMk id="17" creationId="{718BCD8D-708D-8936-9718-B3EFBDE98D7B}"/>
          </ac:spMkLst>
        </pc:spChg>
        <pc:spChg chg="mod">
          <ac:chgData name="konrad krahl" userId="3efa4530cbcbfc98" providerId="LiveId" clId="{85DBC2A7-383D-4A91-8F66-F9A8F21CA0E2}" dt="2025-07-29T16:41:33.389" v="85" actId="1076"/>
          <ac:spMkLst>
            <pc:docMk/>
            <pc:sldMk cId="3818957534" sldId="2609"/>
            <ac:spMk id="18" creationId="{B6A05AAE-AB47-FB00-AA0F-1197BAA115EB}"/>
          </ac:spMkLst>
        </pc:spChg>
        <pc:spChg chg="mod">
          <ac:chgData name="konrad krahl" userId="3efa4530cbcbfc98" providerId="LiveId" clId="{85DBC2A7-383D-4A91-8F66-F9A8F21CA0E2}" dt="2025-07-29T16:41:47.173" v="90" actId="1076"/>
          <ac:spMkLst>
            <pc:docMk/>
            <pc:sldMk cId="3818957534" sldId="2609"/>
            <ac:spMk id="30" creationId="{2667103E-D142-25BC-E6E5-7AACFE30C779}"/>
          </ac:spMkLst>
        </pc:spChg>
        <pc:spChg chg="mod">
          <ac:chgData name="konrad krahl" userId="3efa4530cbcbfc98" providerId="LiveId" clId="{85DBC2A7-383D-4A91-8F66-F9A8F21CA0E2}" dt="2025-07-29T16:41:33.389" v="85" actId="1076"/>
          <ac:spMkLst>
            <pc:docMk/>
            <pc:sldMk cId="3818957534" sldId="2609"/>
            <ac:spMk id="31" creationId="{3C335254-5AAA-25A0-F482-629081F6EE7E}"/>
          </ac:spMkLst>
        </pc:spChg>
        <pc:spChg chg="mod">
          <ac:chgData name="konrad krahl" userId="3efa4530cbcbfc98" providerId="LiveId" clId="{85DBC2A7-383D-4A91-8F66-F9A8F21CA0E2}" dt="2025-07-29T16:41:33.389" v="85" actId="1076"/>
          <ac:spMkLst>
            <pc:docMk/>
            <pc:sldMk cId="3818957534" sldId="2609"/>
            <ac:spMk id="34" creationId="{7E82B1A8-1EF5-7E27-F5C2-4FE8FD145501}"/>
          </ac:spMkLst>
        </pc:spChg>
        <pc:cxnChg chg="add mod">
          <ac:chgData name="konrad krahl" userId="3efa4530cbcbfc98" providerId="LiveId" clId="{85DBC2A7-383D-4A91-8F66-F9A8F21CA0E2}" dt="2025-07-29T16:40:25.041" v="70" actId="1076"/>
          <ac:cxnSpMkLst>
            <pc:docMk/>
            <pc:sldMk cId="3818957534" sldId="2609"/>
            <ac:cxnSpMk id="10" creationId="{C1C74F8F-C214-1980-3311-E269EA6A0D1C}"/>
          </ac:cxnSpMkLst>
        </pc:cxnChg>
        <pc:cxnChg chg="add mod">
          <ac:chgData name="konrad krahl" userId="3efa4530cbcbfc98" providerId="LiveId" clId="{85DBC2A7-383D-4A91-8F66-F9A8F21CA0E2}" dt="2025-07-29T16:41:51.498" v="91" actId="14100"/>
          <ac:cxnSpMkLst>
            <pc:docMk/>
            <pc:sldMk cId="3818957534" sldId="2609"/>
            <ac:cxnSpMk id="32" creationId="{BE2FB389-BEE4-1F78-5C1F-5C3BD45A062A}"/>
          </ac:cxnSpMkLst>
        </pc:cxnChg>
        <pc:cxnChg chg="add mod">
          <ac:chgData name="konrad krahl" userId="3efa4530cbcbfc98" providerId="LiveId" clId="{85DBC2A7-383D-4A91-8F66-F9A8F21CA0E2}" dt="2025-07-29T16:42:05.195" v="94" actId="14100"/>
          <ac:cxnSpMkLst>
            <pc:docMk/>
            <pc:sldMk cId="3818957534" sldId="2609"/>
            <ac:cxnSpMk id="36" creationId="{99BF5706-6E8B-4C93-816B-3BE83DE9D8C7}"/>
          </ac:cxnSpMkLst>
        </pc:cxnChg>
        <pc:cxnChg chg="mod">
          <ac:chgData name="konrad krahl" userId="3efa4530cbcbfc98" providerId="LiveId" clId="{85DBC2A7-383D-4A91-8F66-F9A8F21CA0E2}" dt="2025-07-29T16:41:27.348" v="83" actId="1076"/>
          <ac:cxnSpMkLst>
            <pc:docMk/>
            <pc:sldMk cId="3818957534" sldId="2609"/>
            <ac:cxnSpMk id="38" creationId="{B156C8B7-7F01-E101-0F54-A6980AEFD213}"/>
          </ac:cxnSpMkLst>
        </pc:cxnChg>
        <pc:cxnChg chg="mod">
          <ac:chgData name="konrad krahl" userId="3efa4530cbcbfc98" providerId="LiveId" clId="{85DBC2A7-383D-4A91-8F66-F9A8F21CA0E2}" dt="2025-07-29T16:40:28.657" v="71" actId="14100"/>
          <ac:cxnSpMkLst>
            <pc:docMk/>
            <pc:sldMk cId="3818957534" sldId="2609"/>
            <ac:cxnSpMk id="39" creationId="{6FECF162-A19E-A367-8812-34D3FB06D2A7}"/>
          </ac:cxnSpMkLst>
        </pc:cxnChg>
        <pc:cxnChg chg="add mod">
          <ac:chgData name="konrad krahl" userId="3efa4530cbcbfc98" providerId="LiveId" clId="{85DBC2A7-383D-4A91-8F66-F9A8F21CA0E2}" dt="2025-07-29T16:42:11.860" v="96" actId="1076"/>
          <ac:cxnSpMkLst>
            <pc:docMk/>
            <pc:sldMk cId="3818957534" sldId="2609"/>
            <ac:cxnSpMk id="40" creationId="{A6FEB851-8C89-BDAF-FEFC-B218C540A3B1}"/>
          </ac:cxnSpMkLst>
        </pc:cxnChg>
        <pc:cxnChg chg="mod">
          <ac:chgData name="konrad krahl" userId="3efa4530cbcbfc98" providerId="LiveId" clId="{85DBC2A7-383D-4A91-8F66-F9A8F21CA0E2}" dt="2025-07-29T16:41:28.020" v="84" actId="1076"/>
          <ac:cxnSpMkLst>
            <pc:docMk/>
            <pc:sldMk cId="3818957534" sldId="2609"/>
            <ac:cxnSpMk id="42" creationId="{7B994C38-53B8-7462-4F33-5EA7F779101F}"/>
          </ac:cxnSpMkLst>
        </pc:cxnChg>
        <pc:cxnChg chg="mod">
          <ac:chgData name="konrad krahl" userId="3efa4530cbcbfc98" providerId="LiveId" clId="{85DBC2A7-383D-4A91-8F66-F9A8F21CA0E2}" dt="2025-07-29T16:40:50.791" v="76" actId="14100"/>
          <ac:cxnSpMkLst>
            <pc:docMk/>
            <pc:sldMk cId="3818957534" sldId="2609"/>
            <ac:cxnSpMk id="45" creationId="{B5B0AEEE-2ADE-0FB2-5F9C-4C936FA1B5E8}"/>
          </ac:cxnSpMkLst>
        </pc:cxnChg>
        <pc:cxnChg chg="mod">
          <ac:chgData name="konrad krahl" userId="3efa4530cbcbfc98" providerId="LiveId" clId="{85DBC2A7-383D-4A91-8F66-F9A8F21CA0E2}" dt="2025-07-29T16:40:36.883" v="72" actId="1076"/>
          <ac:cxnSpMkLst>
            <pc:docMk/>
            <pc:sldMk cId="3818957534" sldId="2609"/>
            <ac:cxnSpMk id="60" creationId="{17D834CA-C199-184A-212C-F52D5040DA10}"/>
          </ac:cxnSpMkLst>
        </pc:cxnChg>
        <pc:cxnChg chg="mod">
          <ac:chgData name="konrad krahl" userId="3efa4530cbcbfc98" providerId="LiveId" clId="{85DBC2A7-383D-4A91-8F66-F9A8F21CA0E2}" dt="2025-07-29T16:40:47.639" v="75" actId="14100"/>
          <ac:cxnSpMkLst>
            <pc:docMk/>
            <pc:sldMk cId="3818957534" sldId="2609"/>
            <ac:cxnSpMk id="63" creationId="{A3D8D875-FEAB-5461-57AD-D32F029FA2B3}"/>
          </ac:cxnSpMkLst>
        </pc:cxnChg>
        <pc:cxnChg chg="mod">
          <ac:chgData name="konrad krahl" userId="3efa4530cbcbfc98" providerId="LiveId" clId="{85DBC2A7-383D-4A91-8F66-F9A8F21CA0E2}" dt="2025-07-29T16:41:47.173" v="90" actId="1076"/>
          <ac:cxnSpMkLst>
            <pc:docMk/>
            <pc:sldMk cId="3818957534" sldId="2609"/>
            <ac:cxnSpMk id="67" creationId="{FCB3FDE2-5181-C919-8989-FDF6D9E086D6}"/>
          </ac:cxnSpMkLst>
        </pc:cxnChg>
        <pc:cxnChg chg="mod">
          <ac:chgData name="konrad krahl" userId="3efa4530cbcbfc98" providerId="LiveId" clId="{85DBC2A7-383D-4A91-8F66-F9A8F21CA0E2}" dt="2025-07-29T16:41:10.539" v="79" actId="1076"/>
          <ac:cxnSpMkLst>
            <pc:docMk/>
            <pc:sldMk cId="3818957534" sldId="2609"/>
            <ac:cxnSpMk id="73" creationId="{0B484012-D498-03DF-C345-487BB1C80FD5}"/>
          </ac:cxnSpMkLst>
        </pc:cxnChg>
      </pc:sldChg>
      <pc:sldChg chg="addSp modSp add mod">
        <pc:chgData name="konrad krahl" userId="3efa4530cbcbfc98" providerId="LiveId" clId="{85DBC2A7-383D-4A91-8F66-F9A8F21CA0E2}" dt="2025-07-29T16:44:50.004" v="146" actId="1076"/>
        <pc:sldMkLst>
          <pc:docMk/>
          <pc:sldMk cId="368555139" sldId="2610"/>
        </pc:sldMkLst>
        <pc:spChg chg="add mod">
          <ac:chgData name="konrad krahl" userId="3efa4530cbcbfc98" providerId="LiveId" clId="{85DBC2A7-383D-4A91-8F66-F9A8F21CA0E2}" dt="2025-07-29T16:44:40.348" v="144" actId="20577"/>
          <ac:spMkLst>
            <pc:docMk/>
            <pc:sldMk cId="368555139" sldId="2610"/>
            <ac:spMk id="7" creationId="{9C504161-605D-4184-AC7A-710835F70C99}"/>
          </ac:spMkLst>
        </pc:spChg>
        <pc:spChg chg="add mod">
          <ac:chgData name="konrad krahl" userId="3efa4530cbcbfc98" providerId="LiveId" clId="{85DBC2A7-383D-4A91-8F66-F9A8F21CA0E2}" dt="2025-07-29T16:43:34.791" v="113" actId="1076"/>
          <ac:spMkLst>
            <pc:docMk/>
            <pc:sldMk cId="368555139" sldId="2610"/>
            <ac:spMk id="8" creationId="{AAE4B3BE-E47F-9D49-2182-41D6F5D19CCD}"/>
          </ac:spMkLst>
        </pc:spChg>
        <pc:spChg chg="add mod">
          <ac:chgData name="konrad krahl" userId="3efa4530cbcbfc98" providerId="LiveId" clId="{85DBC2A7-383D-4A91-8F66-F9A8F21CA0E2}" dt="2025-07-29T16:43:38.089" v="114" actId="1076"/>
          <ac:spMkLst>
            <pc:docMk/>
            <pc:sldMk cId="368555139" sldId="2610"/>
            <ac:spMk id="9" creationId="{85105EDE-955B-0AD0-F555-0C632AFAF446}"/>
          </ac:spMkLst>
        </pc:spChg>
        <pc:spChg chg="add mod">
          <ac:chgData name="konrad krahl" userId="3efa4530cbcbfc98" providerId="LiveId" clId="{85DBC2A7-383D-4A91-8F66-F9A8F21CA0E2}" dt="2025-07-29T16:44:22.325" v="138" actId="1076"/>
          <ac:spMkLst>
            <pc:docMk/>
            <pc:sldMk cId="368555139" sldId="2610"/>
            <ac:spMk id="11" creationId="{C83C9145-8239-9FAB-4066-48BBD4337CAD}"/>
          </ac:spMkLst>
        </pc:spChg>
        <pc:spChg chg="add mod">
          <ac:chgData name="konrad krahl" userId="3efa4530cbcbfc98" providerId="LiveId" clId="{85DBC2A7-383D-4A91-8F66-F9A8F21CA0E2}" dt="2025-07-29T16:44:50.004" v="146" actId="1076"/>
          <ac:spMkLst>
            <pc:docMk/>
            <pc:sldMk cId="368555139" sldId="2610"/>
            <ac:spMk id="13" creationId="{7449DE72-5642-FC26-046C-9405F0BEF282}"/>
          </ac:spMkLst>
        </pc:spChg>
      </pc:sldChg>
    </pc:docChg>
  </pc:docChgLst>
  <pc:docChgLst>
    <pc:chgData name="konrad krahl" userId="3efa4530cbcbfc98" providerId="LiveId" clId="{8F2B0C70-2554-42C5-8E29-0FE4B55059D7}"/>
    <pc:docChg chg="undo custSel addSld delSld modSld">
      <pc:chgData name="konrad krahl" userId="3efa4530cbcbfc98" providerId="LiveId" clId="{8F2B0C70-2554-42C5-8E29-0FE4B55059D7}" dt="2025-08-06T07:31:25.513" v="561" actId="20577"/>
      <pc:docMkLst>
        <pc:docMk/>
      </pc:docMkLst>
      <pc:sldChg chg="modNotesTx">
        <pc:chgData name="konrad krahl" userId="3efa4530cbcbfc98" providerId="LiveId" clId="{8F2B0C70-2554-42C5-8E29-0FE4B55059D7}" dt="2025-08-05T12:58:39.162" v="66" actId="20577"/>
        <pc:sldMkLst>
          <pc:docMk/>
          <pc:sldMk cId="2098425265" sldId="2561"/>
        </pc:sldMkLst>
      </pc:sldChg>
      <pc:sldChg chg="modSp">
        <pc:chgData name="konrad krahl" userId="3efa4530cbcbfc98" providerId="LiveId" clId="{8F2B0C70-2554-42C5-8E29-0FE4B55059D7}" dt="2025-08-05T12:59:45.182" v="101" actId="5793"/>
        <pc:sldMkLst>
          <pc:docMk/>
          <pc:sldMk cId="1808613849" sldId="2562"/>
        </pc:sldMkLst>
        <pc:spChg chg="mod">
          <ac:chgData name="konrad krahl" userId="3efa4530cbcbfc98" providerId="LiveId" clId="{8F2B0C70-2554-42C5-8E29-0FE4B55059D7}" dt="2025-08-05T12:59:45.182" v="101" actId="5793"/>
          <ac:spMkLst>
            <pc:docMk/>
            <pc:sldMk cId="1808613849" sldId="2562"/>
            <ac:spMk id="2" creationId="{54DB2FF4-29FA-ABF2-F24E-1EFC91F9D28A}"/>
          </ac:spMkLst>
        </pc:spChg>
      </pc:sldChg>
      <pc:sldChg chg="modSp">
        <pc:chgData name="konrad krahl" userId="3efa4530cbcbfc98" providerId="LiveId" clId="{8F2B0C70-2554-42C5-8E29-0FE4B55059D7}" dt="2025-08-05T19:18:49.284" v="513" actId="5793"/>
        <pc:sldMkLst>
          <pc:docMk/>
          <pc:sldMk cId="2910943362" sldId="2568"/>
        </pc:sldMkLst>
        <pc:spChg chg="mod">
          <ac:chgData name="konrad krahl" userId="3efa4530cbcbfc98" providerId="LiveId" clId="{8F2B0C70-2554-42C5-8E29-0FE4B55059D7}" dt="2025-08-05T19:18:49.284" v="513" actId="5793"/>
          <ac:spMkLst>
            <pc:docMk/>
            <pc:sldMk cId="2910943362" sldId="2568"/>
            <ac:spMk id="5" creationId="{29F8B82E-0FE0-43A9-85FF-33A9EA12B3DE}"/>
          </ac:spMkLst>
        </pc:spChg>
      </pc:sldChg>
      <pc:sldChg chg="modNotesTx">
        <pc:chgData name="konrad krahl" userId="3efa4530cbcbfc98" providerId="LiveId" clId="{8F2B0C70-2554-42C5-8E29-0FE4B55059D7}" dt="2025-08-06T07:29:59.547" v="558" actId="20577"/>
        <pc:sldMkLst>
          <pc:docMk/>
          <pc:sldMk cId="533733297" sldId="2569"/>
        </pc:sldMkLst>
      </pc:sldChg>
      <pc:sldChg chg="del">
        <pc:chgData name="konrad krahl" userId="3efa4530cbcbfc98" providerId="LiveId" clId="{8F2B0C70-2554-42C5-8E29-0FE4B55059D7}" dt="2025-07-31T17:53:26.486" v="24" actId="47"/>
        <pc:sldMkLst>
          <pc:docMk/>
          <pc:sldMk cId="1940062595" sldId="2570"/>
        </pc:sldMkLst>
      </pc:sldChg>
      <pc:sldChg chg="modNotesTx">
        <pc:chgData name="konrad krahl" userId="3efa4530cbcbfc98" providerId="LiveId" clId="{8F2B0C70-2554-42C5-8E29-0FE4B55059D7}" dt="2025-08-01T08:12:53.530" v="65" actId="20577"/>
        <pc:sldMkLst>
          <pc:docMk/>
          <pc:sldMk cId="2952733062" sldId="2571"/>
        </pc:sldMkLst>
      </pc:sldChg>
      <pc:sldChg chg="del">
        <pc:chgData name="konrad krahl" userId="3efa4530cbcbfc98" providerId="LiveId" clId="{8F2B0C70-2554-42C5-8E29-0FE4B55059D7}" dt="2025-07-31T17:53:26.486" v="24" actId="47"/>
        <pc:sldMkLst>
          <pc:docMk/>
          <pc:sldMk cId="3881966709" sldId="2572"/>
        </pc:sldMkLst>
      </pc:sldChg>
      <pc:sldChg chg="del">
        <pc:chgData name="konrad krahl" userId="3efa4530cbcbfc98" providerId="LiveId" clId="{8F2B0C70-2554-42C5-8E29-0FE4B55059D7}" dt="2025-07-31T17:53:26.486" v="24" actId="47"/>
        <pc:sldMkLst>
          <pc:docMk/>
          <pc:sldMk cId="2030805090" sldId="2573"/>
        </pc:sldMkLst>
      </pc:sldChg>
      <pc:sldChg chg="del">
        <pc:chgData name="konrad krahl" userId="3efa4530cbcbfc98" providerId="LiveId" clId="{8F2B0C70-2554-42C5-8E29-0FE4B55059D7}" dt="2025-07-31T17:53:26.486" v="24" actId="47"/>
        <pc:sldMkLst>
          <pc:docMk/>
          <pc:sldMk cId="869835611" sldId="2574"/>
        </pc:sldMkLst>
      </pc:sldChg>
      <pc:sldChg chg="del">
        <pc:chgData name="konrad krahl" userId="3efa4530cbcbfc98" providerId="LiveId" clId="{8F2B0C70-2554-42C5-8E29-0FE4B55059D7}" dt="2025-07-31T17:53:26.486" v="24" actId="47"/>
        <pc:sldMkLst>
          <pc:docMk/>
          <pc:sldMk cId="878710013" sldId="2575"/>
        </pc:sldMkLst>
      </pc:sldChg>
      <pc:sldChg chg="del">
        <pc:chgData name="konrad krahl" userId="3efa4530cbcbfc98" providerId="LiveId" clId="{8F2B0C70-2554-42C5-8E29-0FE4B55059D7}" dt="2025-07-31T17:53:26.486" v="24" actId="47"/>
        <pc:sldMkLst>
          <pc:docMk/>
          <pc:sldMk cId="2029013758" sldId="2576"/>
        </pc:sldMkLst>
      </pc:sldChg>
      <pc:sldChg chg="del">
        <pc:chgData name="konrad krahl" userId="3efa4530cbcbfc98" providerId="LiveId" clId="{8F2B0C70-2554-42C5-8E29-0FE4B55059D7}" dt="2025-07-31T17:53:26.486" v="24" actId="47"/>
        <pc:sldMkLst>
          <pc:docMk/>
          <pc:sldMk cId="1648062556" sldId="2577"/>
        </pc:sldMkLst>
      </pc:sldChg>
      <pc:sldChg chg="del">
        <pc:chgData name="konrad krahl" userId="3efa4530cbcbfc98" providerId="LiveId" clId="{8F2B0C70-2554-42C5-8E29-0FE4B55059D7}" dt="2025-07-31T17:53:26.486" v="24" actId="47"/>
        <pc:sldMkLst>
          <pc:docMk/>
          <pc:sldMk cId="1788319968" sldId="2578"/>
        </pc:sldMkLst>
      </pc:sldChg>
      <pc:sldChg chg="del">
        <pc:chgData name="konrad krahl" userId="3efa4530cbcbfc98" providerId="LiveId" clId="{8F2B0C70-2554-42C5-8E29-0FE4B55059D7}" dt="2025-07-31T17:53:26.486" v="24" actId="47"/>
        <pc:sldMkLst>
          <pc:docMk/>
          <pc:sldMk cId="1120279700" sldId="2579"/>
        </pc:sldMkLst>
      </pc:sldChg>
      <pc:sldChg chg="del">
        <pc:chgData name="konrad krahl" userId="3efa4530cbcbfc98" providerId="LiveId" clId="{8F2B0C70-2554-42C5-8E29-0FE4B55059D7}" dt="2025-07-31T17:53:26.486" v="24" actId="47"/>
        <pc:sldMkLst>
          <pc:docMk/>
          <pc:sldMk cId="3899973503" sldId="2580"/>
        </pc:sldMkLst>
      </pc:sldChg>
      <pc:sldChg chg="del">
        <pc:chgData name="konrad krahl" userId="3efa4530cbcbfc98" providerId="LiveId" clId="{8F2B0C70-2554-42C5-8E29-0FE4B55059D7}" dt="2025-07-31T17:53:26.486" v="24" actId="47"/>
        <pc:sldMkLst>
          <pc:docMk/>
          <pc:sldMk cId="1151840219" sldId="2581"/>
        </pc:sldMkLst>
      </pc:sldChg>
      <pc:sldChg chg="del">
        <pc:chgData name="konrad krahl" userId="3efa4530cbcbfc98" providerId="LiveId" clId="{8F2B0C70-2554-42C5-8E29-0FE4B55059D7}" dt="2025-07-31T17:53:26.486" v="24" actId="47"/>
        <pc:sldMkLst>
          <pc:docMk/>
          <pc:sldMk cId="3957353613" sldId="2582"/>
        </pc:sldMkLst>
      </pc:sldChg>
      <pc:sldChg chg="del">
        <pc:chgData name="konrad krahl" userId="3efa4530cbcbfc98" providerId="LiveId" clId="{8F2B0C70-2554-42C5-8E29-0FE4B55059D7}" dt="2025-07-31T17:53:26.486" v="24" actId="47"/>
        <pc:sldMkLst>
          <pc:docMk/>
          <pc:sldMk cId="3982645379" sldId="2583"/>
        </pc:sldMkLst>
      </pc:sldChg>
      <pc:sldChg chg="del">
        <pc:chgData name="konrad krahl" userId="3efa4530cbcbfc98" providerId="LiveId" clId="{8F2B0C70-2554-42C5-8E29-0FE4B55059D7}" dt="2025-07-31T17:53:26.486" v="24" actId="47"/>
        <pc:sldMkLst>
          <pc:docMk/>
          <pc:sldMk cId="1240540830" sldId="2584"/>
        </pc:sldMkLst>
      </pc:sldChg>
      <pc:sldChg chg="del">
        <pc:chgData name="konrad krahl" userId="3efa4530cbcbfc98" providerId="LiveId" clId="{8F2B0C70-2554-42C5-8E29-0FE4B55059D7}" dt="2025-07-31T17:53:26.486" v="24" actId="47"/>
        <pc:sldMkLst>
          <pc:docMk/>
          <pc:sldMk cId="368723298" sldId="2585"/>
        </pc:sldMkLst>
      </pc:sldChg>
      <pc:sldChg chg="del">
        <pc:chgData name="konrad krahl" userId="3efa4530cbcbfc98" providerId="LiveId" clId="{8F2B0C70-2554-42C5-8E29-0FE4B55059D7}" dt="2025-07-31T17:53:26.486" v="24" actId="47"/>
        <pc:sldMkLst>
          <pc:docMk/>
          <pc:sldMk cId="256721574" sldId="2586"/>
        </pc:sldMkLst>
      </pc:sldChg>
      <pc:sldChg chg="del">
        <pc:chgData name="konrad krahl" userId="3efa4530cbcbfc98" providerId="LiveId" clId="{8F2B0C70-2554-42C5-8E29-0FE4B55059D7}" dt="2025-07-31T17:53:26.486" v="24" actId="47"/>
        <pc:sldMkLst>
          <pc:docMk/>
          <pc:sldMk cId="3275432882" sldId="2587"/>
        </pc:sldMkLst>
      </pc:sldChg>
      <pc:sldChg chg="del">
        <pc:chgData name="konrad krahl" userId="3efa4530cbcbfc98" providerId="LiveId" clId="{8F2B0C70-2554-42C5-8E29-0FE4B55059D7}" dt="2025-07-31T17:53:26.486" v="24" actId="47"/>
        <pc:sldMkLst>
          <pc:docMk/>
          <pc:sldMk cId="2314355338" sldId="2588"/>
        </pc:sldMkLst>
      </pc:sldChg>
      <pc:sldChg chg="del">
        <pc:chgData name="konrad krahl" userId="3efa4530cbcbfc98" providerId="LiveId" clId="{8F2B0C70-2554-42C5-8E29-0FE4B55059D7}" dt="2025-07-31T17:53:26.486" v="24" actId="47"/>
        <pc:sldMkLst>
          <pc:docMk/>
          <pc:sldMk cId="3656433445" sldId="2589"/>
        </pc:sldMkLst>
      </pc:sldChg>
      <pc:sldChg chg="del">
        <pc:chgData name="konrad krahl" userId="3efa4530cbcbfc98" providerId="LiveId" clId="{8F2B0C70-2554-42C5-8E29-0FE4B55059D7}" dt="2025-07-31T17:53:26.486" v="24" actId="47"/>
        <pc:sldMkLst>
          <pc:docMk/>
          <pc:sldMk cId="1142348327" sldId="2590"/>
        </pc:sldMkLst>
      </pc:sldChg>
      <pc:sldChg chg="del">
        <pc:chgData name="konrad krahl" userId="3efa4530cbcbfc98" providerId="LiveId" clId="{8F2B0C70-2554-42C5-8E29-0FE4B55059D7}" dt="2025-07-31T17:53:26.486" v="24" actId="47"/>
        <pc:sldMkLst>
          <pc:docMk/>
          <pc:sldMk cId="893943633" sldId="2591"/>
        </pc:sldMkLst>
      </pc:sldChg>
      <pc:sldChg chg="del">
        <pc:chgData name="konrad krahl" userId="3efa4530cbcbfc98" providerId="LiveId" clId="{8F2B0C70-2554-42C5-8E29-0FE4B55059D7}" dt="2025-07-31T17:53:26.486" v="24" actId="47"/>
        <pc:sldMkLst>
          <pc:docMk/>
          <pc:sldMk cId="2204024803" sldId="2592"/>
        </pc:sldMkLst>
      </pc:sldChg>
      <pc:sldChg chg="del">
        <pc:chgData name="konrad krahl" userId="3efa4530cbcbfc98" providerId="LiveId" clId="{8F2B0C70-2554-42C5-8E29-0FE4B55059D7}" dt="2025-07-31T17:53:26.486" v="24" actId="47"/>
        <pc:sldMkLst>
          <pc:docMk/>
          <pc:sldMk cId="517725521" sldId="2593"/>
        </pc:sldMkLst>
      </pc:sldChg>
      <pc:sldChg chg="del">
        <pc:chgData name="konrad krahl" userId="3efa4530cbcbfc98" providerId="LiveId" clId="{8F2B0C70-2554-42C5-8E29-0FE4B55059D7}" dt="2025-07-31T17:53:26.486" v="24" actId="47"/>
        <pc:sldMkLst>
          <pc:docMk/>
          <pc:sldMk cId="530280196" sldId="2594"/>
        </pc:sldMkLst>
      </pc:sldChg>
      <pc:sldChg chg="del">
        <pc:chgData name="konrad krahl" userId="3efa4530cbcbfc98" providerId="LiveId" clId="{8F2B0C70-2554-42C5-8E29-0FE4B55059D7}" dt="2025-07-31T17:53:26.486" v="24" actId="47"/>
        <pc:sldMkLst>
          <pc:docMk/>
          <pc:sldMk cId="383247919" sldId="2595"/>
        </pc:sldMkLst>
      </pc:sldChg>
      <pc:sldChg chg="del">
        <pc:chgData name="konrad krahl" userId="3efa4530cbcbfc98" providerId="LiveId" clId="{8F2B0C70-2554-42C5-8E29-0FE4B55059D7}" dt="2025-07-31T17:53:26.486" v="24" actId="47"/>
        <pc:sldMkLst>
          <pc:docMk/>
          <pc:sldMk cId="1731478748" sldId="2596"/>
        </pc:sldMkLst>
      </pc:sldChg>
      <pc:sldChg chg="del">
        <pc:chgData name="konrad krahl" userId="3efa4530cbcbfc98" providerId="LiveId" clId="{8F2B0C70-2554-42C5-8E29-0FE4B55059D7}" dt="2025-07-31T17:53:26.486" v="24" actId="47"/>
        <pc:sldMkLst>
          <pc:docMk/>
          <pc:sldMk cId="2394163710" sldId="2597"/>
        </pc:sldMkLst>
      </pc:sldChg>
      <pc:sldChg chg="del">
        <pc:chgData name="konrad krahl" userId="3efa4530cbcbfc98" providerId="LiveId" clId="{8F2B0C70-2554-42C5-8E29-0FE4B55059D7}" dt="2025-07-31T17:53:26.486" v="24" actId="47"/>
        <pc:sldMkLst>
          <pc:docMk/>
          <pc:sldMk cId="4089958963" sldId="2598"/>
        </pc:sldMkLst>
      </pc:sldChg>
      <pc:sldChg chg="del">
        <pc:chgData name="konrad krahl" userId="3efa4530cbcbfc98" providerId="LiveId" clId="{8F2B0C70-2554-42C5-8E29-0FE4B55059D7}" dt="2025-07-31T17:53:26.486" v="24" actId="47"/>
        <pc:sldMkLst>
          <pc:docMk/>
          <pc:sldMk cId="366408913" sldId="2599"/>
        </pc:sldMkLst>
      </pc:sldChg>
      <pc:sldChg chg="modSp mod">
        <pc:chgData name="konrad krahl" userId="3efa4530cbcbfc98" providerId="LiveId" clId="{8F2B0C70-2554-42C5-8E29-0FE4B55059D7}" dt="2025-08-05T13:02:35.570" v="235" actId="20577"/>
        <pc:sldMkLst>
          <pc:docMk/>
          <pc:sldMk cId="560087507" sldId="2600"/>
        </pc:sldMkLst>
        <pc:spChg chg="mod">
          <ac:chgData name="konrad krahl" userId="3efa4530cbcbfc98" providerId="LiveId" clId="{8F2B0C70-2554-42C5-8E29-0FE4B55059D7}" dt="2025-08-05T13:02:35.570" v="235" actId="20577"/>
          <ac:spMkLst>
            <pc:docMk/>
            <pc:sldMk cId="560087507" sldId="2600"/>
            <ac:spMk id="2" creationId="{E93A2D06-8562-0F31-F9D7-619019C02579}"/>
          </ac:spMkLst>
        </pc:spChg>
      </pc:sldChg>
      <pc:sldChg chg="modSp mod modNotesTx">
        <pc:chgData name="konrad krahl" userId="3efa4530cbcbfc98" providerId="LiveId" clId="{8F2B0C70-2554-42C5-8E29-0FE4B55059D7}" dt="2025-08-06T07:24:07.641" v="514" actId="20577"/>
        <pc:sldMkLst>
          <pc:docMk/>
          <pc:sldMk cId="2816309077" sldId="2601"/>
        </pc:sldMkLst>
        <pc:spChg chg="mod">
          <ac:chgData name="konrad krahl" userId="3efa4530cbcbfc98" providerId="LiveId" clId="{8F2B0C70-2554-42C5-8E29-0FE4B55059D7}" dt="2025-08-05T19:09:42.236" v="478" actId="20577"/>
          <ac:spMkLst>
            <pc:docMk/>
            <pc:sldMk cId="2816309077" sldId="2601"/>
            <ac:spMk id="3" creationId="{5A2BF0C2-2CCF-E6D4-D079-FF5BD6EF10C9}"/>
          </ac:spMkLst>
        </pc:spChg>
        <pc:spChg chg="mod">
          <ac:chgData name="konrad krahl" userId="3efa4530cbcbfc98" providerId="LiveId" clId="{8F2B0C70-2554-42C5-8E29-0FE4B55059D7}" dt="2025-08-06T07:24:07.641" v="514" actId="20577"/>
          <ac:spMkLst>
            <pc:docMk/>
            <pc:sldMk cId="2816309077" sldId="2601"/>
            <ac:spMk id="5" creationId="{A9FE9B5F-A1AB-E080-4BA6-A3F536D604DE}"/>
          </ac:spMkLst>
        </pc:spChg>
      </pc:sldChg>
      <pc:sldChg chg="modSp modNotesTx">
        <pc:chgData name="konrad krahl" userId="3efa4530cbcbfc98" providerId="LiveId" clId="{8F2B0C70-2554-42C5-8E29-0FE4B55059D7}" dt="2025-08-06T07:26:05.509" v="516" actId="20577"/>
        <pc:sldMkLst>
          <pc:docMk/>
          <pc:sldMk cId="491296450" sldId="2602"/>
        </pc:sldMkLst>
        <pc:spChg chg="mod">
          <ac:chgData name="konrad krahl" userId="3efa4530cbcbfc98" providerId="LiveId" clId="{8F2B0C70-2554-42C5-8E29-0FE4B55059D7}" dt="2025-08-06T07:25:55.188" v="515" actId="20577"/>
          <ac:spMkLst>
            <pc:docMk/>
            <pc:sldMk cId="491296450" sldId="2602"/>
            <ac:spMk id="5" creationId="{02DC01C1-DD75-E45C-545A-FA4BEF22A224}"/>
          </ac:spMkLst>
        </pc:spChg>
      </pc:sldChg>
      <pc:sldChg chg="modNotesTx">
        <pc:chgData name="konrad krahl" userId="3efa4530cbcbfc98" providerId="LiveId" clId="{8F2B0C70-2554-42C5-8E29-0FE4B55059D7}" dt="2025-08-06T07:26:17.583" v="522" actId="20577"/>
        <pc:sldMkLst>
          <pc:docMk/>
          <pc:sldMk cId="1852042534" sldId="2603"/>
        </pc:sldMkLst>
      </pc:sldChg>
      <pc:sldChg chg="modNotesTx">
        <pc:chgData name="konrad krahl" userId="3efa4530cbcbfc98" providerId="LiveId" clId="{8F2B0C70-2554-42C5-8E29-0FE4B55059D7}" dt="2025-08-06T07:26:42.251" v="523" actId="20577"/>
        <pc:sldMkLst>
          <pc:docMk/>
          <pc:sldMk cId="4228754439" sldId="2605"/>
        </pc:sldMkLst>
      </pc:sldChg>
      <pc:sldChg chg="modSp modNotesTx">
        <pc:chgData name="konrad krahl" userId="3efa4530cbcbfc98" providerId="LiveId" clId="{8F2B0C70-2554-42C5-8E29-0FE4B55059D7}" dt="2025-08-06T07:27:16.678" v="550" actId="20577"/>
        <pc:sldMkLst>
          <pc:docMk/>
          <pc:sldMk cId="2494159082" sldId="2606"/>
        </pc:sldMkLst>
        <pc:spChg chg="mod">
          <ac:chgData name="konrad krahl" userId="3efa4530cbcbfc98" providerId="LiveId" clId="{8F2B0C70-2554-42C5-8E29-0FE4B55059D7}" dt="2025-08-06T07:27:16.678" v="550" actId="20577"/>
          <ac:spMkLst>
            <pc:docMk/>
            <pc:sldMk cId="2494159082" sldId="2606"/>
            <ac:spMk id="5" creationId="{0890E95C-6090-52B5-64E2-C9D5C4D8B702}"/>
          </ac:spMkLst>
        </pc:spChg>
      </pc:sldChg>
      <pc:sldChg chg="addSp delSp modSp mod">
        <pc:chgData name="konrad krahl" userId="3efa4530cbcbfc98" providerId="LiveId" clId="{8F2B0C70-2554-42C5-8E29-0FE4B55059D7}" dt="2025-08-06T07:28:20.855" v="551" actId="478"/>
        <pc:sldMkLst>
          <pc:docMk/>
          <pc:sldMk cId="3818957534" sldId="2609"/>
        </pc:sldMkLst>
        <pc:spChg chg="add mod">
          <ac:chgData name="konrad krahl" userId="3efa4530cbcbfc98" providerId="LiveId" clId="{8F2B0C70-2554-42C5-8E29-0FE4B55059D7}" dt="2025-08-05T13:20:20.905" v="372" actId="20577"/>
          <ac:spMkLst>
            <pc:docMk/>
            <pc:sldMk cId="3818957534" sldId="2609"/>
            <ac:spMk id="5" creationId="{7915EA54-A6E5-D7AD-5875-7CB90DE71E58}"/>
          </ac:spMkLst>
        </pc:spChg>
        <pc:spChg chg="mod">
          <ac:chgData name="konrad krahl" userId="3efa4530cbcbfc98" providerId="LiveId" clId="{8F2B0C70-2554-42C5-8E29-0FE4B55059D7}" dt="2025-08-05T13:22:10.006" v="387"/>
          <ac:spMkLst>
            <pc:docMk/>
            <pc:sldMk cId="3818957534" sldId="2609"/>
            <ac:spMk id="34" creationId="{7E82B1A8-1EF5-7E27-F5C2-4FE8FD145501}"/>
          </ac:spMkLst>
        </pc:spChg>
        <pc:cxnChg chg="add mod">
          <ac:chgData name="konrad krahl" userId="3efa4530cbcbfc98" providerId="LiveId" clId="{8F2B0C70-2554-42C5-8E29-0FE4B55059D7}" dt="2025-08-05T13:20:37.489" v="375" actId="14100"/>
          <ac:cxnSpMkLst>
            <pc:docMk/>
            <pc:sldMk cId="3818957534" sldId="2609"/>
            <ac:cxnSpMk id="7" creationId="{CC6D374F-D6A3-3BD4-7D86-6C8937B47A5E}"/>
          </ac:cxnSpMkLst>
        </pc:cxnChg>
        <pc:cxnChg chg="add mod">
          <ac:chgData name="konrad krahl" userId="3efa4530cbcbfc98" providerId="LiveId" clId="{8F2B0C70-2554-42C5-8E29-0FE4B55059D7}" dt="2025-08-05T13:21:03.341" v="381" actId="14100"/>
          <ac:cxnSpMkLst>
            <pc:docMk/>
            <pc:sldMk cId="3818957534" sldId="2609"/>
            <ac:cxnSpMk id="9" creationId="{C95691B8-E504-5F94-8387-900C76838CF2}"/>
          </ac:cxnSpMkLst>
        </pc:cxnChg>
        <pc:cxnChg chg="add mod">
          <ac:chgData name="konrad krahl" userId="3efa4530cbcbfc98" providerId="LiveId" clId="{8F2B0C70-2554-42C5-8E29-0FE4B55059D7}" dt="2025-08-05T13:21:27.447" v="386" actId="14100"/>
          <ac:cxnSpMkLst>
            <pc:docMk/>
            <pc:sldMk cId="3818957534" sldId="2609"/>
            <ac:cxnSpMk id="20" creationId="{6D4FEDAC-160D-044D-99AE-23B97D5EA308}"/>
          </ac:cxnSpMkLst>
        </pc:cxnChg>
        <pc:cxnChg chg="del mod">
          <ac:chgData name="konrad krahl" userId="3efa4530cbcbfc98" providerId="LiveId" clId="{8F2B0C70-2554-42C5-8E29-0FE4B55059D7}" dt="2025-08-06T07:28:20.855" v="551" actId="478"/>
          <ac:cxnSpMkLst>
            <pc:docMk/>
            <pc:sldMk cId="3818957534" sldId="2609"/>
            <ac:cxnSpMk id="51" creationId="{A232D21B-8146-E3BD-DBA4-330F2D34C298}"/>
          </ac:cxnSpMkLst>
        </pc:cxnChg>
      </pc:sldChg>
      <pc:sldChg chg="addSp delSp modSp mod">
        <pc:chgData name="konrad krahl" userId="3efa4530cbcbfc98" providerId="LiveId" clId="{8F2B0C70-2554-42C5-8E29-0FE4B55059D7}" dt="2025-08-06T07:29:50.976" v="557" actId="20577"/>
        <pc:sldMkLst>
          <pc:docMk/>
          <pc:sldMk cId="368555139" sldId="2610"/>
        </pc:sldMkLst>
        <pc:spChg chg="add mod">
          <ac:chgData name="konrad krahl" userId="3efa4530cbcbfc98" providerId="LiveId" clId="{8F2B0C70-2554-42C5-8E29-0FE4B55059D7}" dt="2025-08-05T13:22:57.752" v="388"/>
          <ac:spMkLst>
            <pc:docMk/>
            <pc:sldMk cId="368555139" sldId="2610"/>
            <ac:spMk id="5" creationId="{D96CC021-DCBF-FF20-C402-F4B8341BF515}"/>
          </ac:spMkLst>
        </pc:spChg>
        <pc:spChg chg="mod">
          <ac:chgData name="konrad krahl" userId="3efa4530cbcbfc98" providerId="LiveId" clId="{8F2B0C70-2554-42C5-8E29-0FE4B55059D7}" dt="2025-08-06T07:29:50.976" v="557" actId="20577"/>
          <ac:spMkLst>
            <pc:docMk/>
            <pc:sldMk cId="368555139" sldId="2610"/>
            <ac:spMk id="8" creationId="{AAE4B3BE-E47F-9D49-2182-41D6F5D19CCD}"/>
          </ac:spMkLst>
        </pc:spChg>
        <pc:spChg chg="mod">
          <ac:chgData name="konrad krahl" userId="3efa4530cbcbfc98" providerId="LiveId" clId="{8F2B0C70-2554-42C5-8E29-0FE4B55059D7}" dt="2025-08-05T13:23:13.460" v="393" actId="20577"/>
          <ac:spMkLst>
            <pc:docMk/>
            <pc:sldMk cId="368555139" sldId="2610"/>
            <ac:spMk id="9" creationId="{85105EDE-955B-0AD0-F555-0C632AFAF446}"/>
          </ac:spMkLst>
        </pc:spChg>
        <pc:cxnChg chg="add mod">
          <ac:chgData name="konrad krahl" userId="3efa4530cbcbfc98" providerId="LiveId" clId="{8F2B0C70-2554-42C5-8E29-0FE4B55059D7}" dt="2025-08-05T13:22:57.752" v="388"/>
          <ac:cxnSpMkLst>
            <pc:docMk/>
            <pc:sldMk cId="368555139" sldId="2610"/>
            <ac:cxnSpMk id="16" creationId="{12BD37C7-3E1F-A863-5FFA-3BDBD19FA135}"/>
          </ac:cxnSpMkLst>
        </pc:cxnChg>
        <pc:cxnChg chg="add mod">
          <ac:chgData name="konrad krahl" userId="3efa4530cbcbfc98" providerId="LiveId" clId="{8F2B0C70-2554-42C5-8E29-0FE4B55059D7}" dt="2025-08-05T13:22:57.752" v="388"/>
          <ac:cxnSpMkLst>
            <pc:docMk/>
            <pc:sldMk cId="368555139" sldId="2610"/>
            <ac:cxnSpMk id="19" creationId="{8F7165D2-42ED-6A56-7BC5-83EC317C7B8A}"/>
          </ac:cxnSpMkLst>
        </pc:cxnChg>
        <pc:cxnChg chg="add mod">
          <ac:chgData name="konrad krahl" userId="3efa4530cbcbfc98" providerId="LiveId" clId="{8F2B0C70-2554-42C5-8E29-0FE4B55059D7}" dt="2025-08-05T13:23:28.233" v="394"/>
          <ac:cxnSpMkLst>
            <pc:docMk/>
            <pc:sldMk cId="368555139" sldId="2610"/>
            <ac:cxnSpMk id="20" creationId="{99BF1000-DAC0-8B18-8EEC-AF274A936705}"/>
          </ac:cxnSpMkLst>
        </pc:cxnChg>
        <pc:cxnChg chg="del mod">
          <ac:chgData name="konrad krahl" userId="3efa4530cbcbfc98" providerId="LiveId" clId="{8F2B0C70-2554-42C5-8E29-0FE4B55059D7}" dt="2025-08-06T07:29:02.700" v="552" actId="478"/>
          <ac:cxnSpMkLst>
            <pc:docMk/>
            <pc:sldMk cId="368555139" sldId="2610"/>
            <ac:cxnSpMk id="51" creationId="{A7BD1D48-9EB2-3625-2B0B-0D67434131DE}"/>
          </ac:cxnSpMkLst>
        </pc:cxnChg>
      </pc:sldChg>
      <pc:sldChg chg="modNotesTx">
        <pc:chgData name="konrad krahl" userId="3efa4530cbcbfc98" providerId="LiveId" clId="{8F2B0C70-2554-42C5-8E29-0FE4B55059D7}" dt="2025-08-06T07:30:49.687" v="559" actId="20577"/>
        <pc:sldMkLst>
          <pc:docMk/>
          <pc:sldMk cId="2610679469" sldId="2611"/>
        </pc:sldMkLst>
      </pc:sldChg>
      <pc:sldChg chg="modNotesTx">
        <pc:chgData name="konrad krahl" userId="3efa4530cbcbfc98" providerId="LiveId" clId="{8F2B0C70-2554-42C5-8E29-0FE4B55059D7}" dt="2025-08-06T07:31:25.513" v="561" actId="20577"/>
        <pc:sldMkLst>
          <pc:docMk/>
          <pc:sldMk cId="1661751450" sldId="2612"/>
        </pc:sldMkLst>
      </pc:sldChg>
      <pc:sldChg chg="addSp delSp modSp mod modNotesTx">
        <pc:chgData name="konrad krahl" userId="3efa4530cbcbfc98" providerId="LiveId" clId="{8F2B0C70-2554-42C5-8E29-0FE4B55059D7}" dt="2025-08-05T13:54:44.853" v="467" actId="20577"/>
        <pc:sldMkLst>
          <pc:docMk/>
          <pc:sldMk cId="3088868266" sldId="2613"/>
        </pc:sldMkLst>
        <pc:spChg chg="add mod">
          <ac:chgData name="konrad krahl" userId="3efa4530cbcbfc98" providerId="LiveId" clId="{8F2B0C70-2554-42C5-8E29-0FE4B55059D7}" dt="2025-08-01T08:06:31.332" v="26" actId="1076"/>
          <ac:spMkLst>
            <pc:docMk/>
            <pc:sldMk cId="3088868266" sldId="2613"/>
            <ac:spMk id="7" creationId="{4EA38921-F8EB-8F4F-2739-4C3069B0B3C6}"/>
          </ac:spMkLst>
        </pc:spChg>
        <pc:spChg chg="add mod">
          <ac:chgData name="konrad krahl" userId="3efa4530cbcbfc98" providerId="LiveId" clId="{8F2B0C70-2554-42C5-8E29-0FE4B55059D7}" dt="2025-08-01T08:06:45.888" v="29" actId="20577"/>
          <ac:spMkLst>
            <pc:docMk/>
            <pc:sldMk cId="3088868266" sldId="2613"/>
            <ac:spMk id="9" creationId="{D36909BE-6AD4-55A4-1A09-F7944E688D07}"/>
          </ac:spMkLst>
        </pc:spChg>
        <pc:spChg chg="add mod">
          <ac:chgData name="konrad krahl" userId="3efa4530cbcbfc98" providerId="LiveId" clId="{8F2B0C70-2554-42C5-8E29-0FE4B55059D7}" dt="2025-08-01T08:06:31.332" v="26" actId="1076"/>
          <ac:spMkLst>
            <pc:docMk/>
            <pc:sldMk cId="3088868266" sldId="2613"/>
            <ac:spMk id="12" creationId="{7AE147EF-46DB-BFD1-D66F-0899249DCC84}"/>
          </ac:spMkLst>
        </pc:spChg>
        <pc:spChg chg="add mod">
          <ac:chgData name="konrad krahl" userId="3efa4530cbcbfc98" providerId="LiveId" clId="{8F2B0C70-2554-42C5-8E29-0FE4B55059D7}" dt="2025-08-01T08:06:31.332" v="26" actId="1076"/>
          <ac:spMkLst>
            <pc:docMk/>
            <pc:sldMk cId="3088868266" sldId="2613"/>
            <ac:spMk id="14" creationId="{C8866C64-754D-E39E-2B56-24CAD4EC9381}"/>
          </ac:spMkLst>
        </pc:spChg>
        <pc:spChg chg="add mod">
          <ac:chgData name="konrad krahl" userId="3efa4530cbcbfc98" providerId="LiveId" clId="{8F2B0C70-2554-42C5-8E29-0FE4B55059D7}" dt="2025-08-01T08:06:31.332" v="26" actId="1076"/>
          <ac:spMkLst>
            <pc:docMk/>
            <pc:sldMk cId="3088868266" sldId="2613"/>
            <ac:spMk id="15" creationId="{69944559-FB9B-FE22-6589-A8E3931C8A84}"/>
          </ac:spMkLst>
        </pc:spChg>
        <pc:spChg chg="add mod">
          <ac:chgData name="konrad krahl" userId="3efa4530cbcbfc98" providerId="LiveId" clId="{8F2B0C70-2554-42C5-8E29-0FE4B55059D7}" dt="2025-08-01T08:07:01.092" v="35" actId="14100"/>
          <ac:spMkLst>
            <pc:docMk/>
            <pc:sldMk cId="3088868266" sldId="2613"/>
            <ac:spMk id="16" creationId="{1E80E21D-AF9F-7638-A0F8-B01E5ED8E0A2}"/>
          </ac:spMkLst>
        </pc:spChg>
        <pc:spChg chg="mod">
          <ac:chgData name="konrad krahl" userId="3efa4530cbcbfc98" providerId="LiveId" clId="{8F2B0C70-2554-42C5-8E29-0FE4B55059D7}" dt="2025-07-31T17:50:11.275" v="13" actId="1076"/>
          <ac:spMkLst>
            <pc:docMk/>
            <pc:sldMk cId="3088868266" sldId="2613"/>
            <ac:spMk id="18" creationId="{1BDC3C0B-8114-F018-51FD-1BB89983DFD4}"/>
          </ac:spMkLst>
        </pc:spChg>
        <pc:spChg chg="mod">
          <ac:chgData name="konrad krahl" userId="3efa4530cbcbfc98" providerId="LiveId" clId="{8F2B0C70-2554-42C5-8E29-0FE4B55059D7}" dt="2025-07-31T17:52:10.228" v="23" actId="1076"/>
          <ac:spMkLst>
            <pc:docMk/>
            <pc:sldMk cId="3088868266" sldId="2613"/>
            <ac:spMk id="20" creationId="{0D58D303-DF44-083B-49BB-1596CC4156E2}"/>
          </ac:spMkLst>
        </pc:spChg>
        <pc:spChg chg="add mod">
          <ac:chgData name="konrad krahl" userId="3efa4530cbcbfc98" providerId="LiveId" clId="{8F2B0C70-2554-42C5-8E29-0FE4B55059D7}" dt="2025-08-01T08:06:31.332" v="26" actId="1076"/>
          <ac:spMkLst>
            <pc:docMk/>
            <pc:sldMk cId="3088868266" sldId="2613"/>
            <ac:spMk id="21" creationId="{0A05B4F3-237A-D3DC-206E-7C8D15508947}"/>
          </ac:spMkLst>
        </pc:spChg>
        <pc:spChg chg="add mod">
          <ac:chgData name="konrad krahl" userId="3efa4530cbcbfc98" providerId="LiveId" clId="{8F2B0C70-2554-42C5-8E29-0FE4B55059D7}" dt="2025-08-01T08:06:31.332" v="26" actId="1076"/>
          <ac:spMkLst>
            <pc:docMk/>
            <pc:sldMk cId="3088868266" sldId="2613"/>
            <ac:spMk id="23" creationId="{ED1EC9E3-30AC-9D00-9FD7-70974393D546}"/>
          </ac:spMkLst>
        </pc:spChg>
        <pc:spChg chg="add mod">
          <ac:chgData name="konrad krahl" userId="3efa4530cbcbfc98" providerId="LiveId" clId="{8F2B0C70-2554-42C5-8E29-0FE4B55059D7}" dt="2025-08-01T08:07:18.346" v="40" actId="14100"/>
          <ac:spMkLst>
            <pc:docMk/>
            <pc:sldMk cId="3088868266" sldId="2613"/>
            <ac:spMk id="24" creationId="{89FCFDAC-11B3-EB46-7CAF-25530DF74621}"/>
          </ac:spMkLst>
        </pc:spChg>
        <pc:spChg chg="add mod">
          <ac:chgData name="konrad krahl" userId="3efa4530cbcbfc98" providerId="LiveId" clId="{8F2B0C70-2554-42C5-8E29-0FE4B55059D7}" dt="2025-08-01T08:08:58.495" v="59" actId="1076"/>
          <ac:spMkLst>
            <pc:docMk/>
            <pc:sldMk cId="3088868266" sldId="2613"/>
            <ac:spMk id="25" creationId="{D8FBB3C1-B096-203E-B922-AAE7A4E41475}"/>
          </ac:spMkLst>
        </pc:spChg>
        <pc:spChg chg="add mod">
          <ac:chgData name="konrad krahl" userId="3efa4530cbcbfc98" providerId="LiveId" clId="{8F2B0C70-2554-42C5-8E29-0FE4B55059D7}" dt="2025-08-01T08:08:17.659" v="50" actId="1076"/>
          <ac:spMkLst>
            <pc:docMk/>
            <pc:sldMk cId="3088868266" sldId="2613"/>
            <ac:spMk id="27" creationId="{268902B0-7AF4-7F16-ECC0-4FE72D635E82}"/>
          </ac:spMkLst>
        </pc:spChg>
        <pc:spChg chg="add mod">
          <ac:chgData name="konrad krahl" userId="3efa4530cbcbfc98" providerId="LiveId" clId="{8F2B0C70-2554-42C5-8E29-0FE4B55059D7}" dt="2025-08-01T08:08:37.077" v="54" actId="1076"/>
          <ac:spMkLst>
            <pc:docMk/>
            <pc:sldMk cId="3088868266" sldId="2613"/>
            <ac:spMk id="29" creationId="{6100C9F9-65E9-EAF1-EE99-78CF235069AA}"/>
          </ac:spMkLst>
        </pc:spChg>
        <pc:spChg chg="add mod">
          <ac:chgData name="konrad krahl" userId="3efa4530cbcbfc98" providerId="LiveId" clId="{8F2B0C70-2554-42C5-8E29-0FE4B55059D7}" dt="2025-08-01T08:08:50.551" v="58" actId="20577"/>
          <ac:spMkLst>
            <pc:docMk/>
            <pc:sldMk cId="3088868266" sldId="2613"/>
            <ac:spMk id="30" creationId="{D088B3BC-A943-7A9B-23BD-94BDEFEE891B}"/>
          </ac:spMkLst>
        </pc:spChg>
        <pc:graphicFrameChg chg="mod">
          <ac:chgData name="konrad krahl" userId="3efa4530cbcbfc98" providerId="LiveId" clId="{8F2B0C70-2554-42C5-8E29-0FE4B55059D7}" dt="2025-07-31T17:52:10.228" v="23" actId="1076"/>
          <ac:graphicFrameMkLst>
            <pc:docMk/>
            <pc:sldMk cId="3088868266" sldId="2613"/>
            <ac:graphicFrameMk id="19" creationId="{5FCDAC05-C844-FB90-859D-369D3094AB98}"/>
          </ac:graphicFrameMkLst>
        </pc:graphicFrameChg>
        <pc:picChg chg="add mod">
          <ac:chgData name="konrad krahl" userId="3efa4530cbcbfc98" providerId="LiveId" clId="{8F2B0C70-2554-42C5-8E29-0FE4B55059D7}" dt="2025-07-31T17:49:54.886" v="12" actId="1076"/>
          <ac:picMkLst>
            <pc:docMk/>
            <pc:sldMk cId="3088868266" sldId="2613"/>
            <ac:picMk id="4" creationId="{FD2AED8D-450D-D0EC-1575-2204FC3ADFD8}"/>
          </ac:picMkLst>
        </pc:picChg>
        <pc:picChg chg="add mod ord">
          <ac:chgData name="konrad krahl" userId="3efa4530cbcbfc98" providerId="LiveId" clId="{8F2B0C70-2554-42C5-8E29-0FE4B55059D7}" dt="2025-07-31T17:51:57.947" v="22" actId="167"/>
          <ac:picMkLst>
            <pc:docMk/>
            <pc:sldMk cId="3088868266" sldId="2613"/>
            <ac:picMk id="6" creationId="{7A4E12D4-10C0-87A0-75F8-05C33571CC20}"/>
          </ac:picMkLst>
        </pc:picChg>
        <pc:picChg chg="mod">
          <ac:chgData name="konrad krahl" userId="3efa4530cbcbfc98" providerId="LiveId" clId="{8F2B0C70-2554-42C5-8E29-0FE4B55059D7}" dt="2025-07-31T17:50:11.275" v="13" actId="1076"/>
          <ac:picMkLst>
            <pc:docMk/>
            <pc:sldMk cId="3088868266" sldId="2613"/>
            <ac:picMk id="17" creationId="{DF9559F9-B637-61A5-7476-E816FA32833B}"/>
          </ac:picMkLst>
        </pc:picChg>
        <pc:picChg chg="add del mod">
          <ac:chgData name="konrad krahl" userId="3efa4530cbcbfc98" providerId="LiveId" clId="{8F2B0C70-2554-42C5-8E29-0FE4B55059D7}" dt="2025-07-31T17:50:11.275" v="13" actId="1076"/>
          <ac:picMkLst>
            <pc:docMk/>
            <pc:sldMk cId="3088868266" sldId="2613"/>
            <ac:picMk id="32" creationId="{09B427BF-F628-2B9B-957F-644405A7A561}"/>
          </ac:picMkLst>
        </pc:picChg>
      </pc:sldChg>
      <pc:sldChg chg="addSp delSp modSp add mod">
        <pc:chgData name="konrad krahl" userId="3efa4530cbcbfc98" providerId="LiveId" clId="{8F2B0C70-2554-42C5-8E29-0FE4B55059D7}" dt="2025-08-05T13:18:32.501" v="346" actId="20577"/>
        <pc:sldMkLst>
          <pc:docMk/>
          <pc:sldMk cId="3528083243" sldId="2614"/>
        </pc:sldMkLst>
        <pc:spChg chg="mod">
          <ac:chgData name="konrad krahl" userId="3efa4530cbcbfc98" providerId="LiveId" clId="{8F2B0C70-2554-42C5-8E29-0FE4B55059D7}" dt="2025-08-05T13:05:23.362" v="269" actId="20577"/>
          <ac:spMkLst>
            <pc:docMk/>
            <pc:sldMk cId="3528083243" sldId="2614"/>
            <ac:spMk id="3" creationId="{62B1FF7B-10C4-D2EA-40B4-A2BAE2C15868}"/>
          </ac:spMkLst>
        </pc:spChg>
        <pc:spChg chg="mod">
          <ac:chgData name="konrad krahl" userId="3efa4530cbcbfc98" providerId="LiveId" clId="{8F2B0C70-2554-42C5-8E29-0FE4B55059D7}" dt="2025-08-05T13:18:32.501" v="346" actId="20577"/>
          <ac:spMkLst>
            <pc:docMk/>
            <pc:sldMk cId="3528083243" sldId="2614"/>
            <ac:spMk id="5" creationId="{725DA4EF-BD04-BBCD-006C-C70523387FEE}"/>
          </ac:spMkLst>
        </pc:spChg>
        <pc:spChg chg="add">
          <ac:chgData name="konrad krahl" userId="3efa4530cbcbfc98" providerId="LiveId" clId="{8F2B0C70-2554-42C5-8E29-0FE4B55059D7}" dt="2025-08-05T13:12:32.418" v="290"/>
          <ac:spMkLst>
            <pc:docMk/>
            <pc:sldMk cId="3528083243" sldId="2614"/>
            <ac:spMk id="6" creationId="{A475643F-4A2C-8571-A1C8-F01D95048869}"/>
          </ac:spMkLst>
        </pc:spChg>
        <pc:spChg chg="add mod">
          <ac:chgData name="konrad krahl" userId="3efa4530cbcbfc98" providerId="LiveId" clId="{8F2B0C70-2554-42C5-8E29-0FE4B55059D7}" dt="2025-08-05T13:12:40.336" v="292"/>
          <ac:spMkLst>
            <pc:docMk/>
            <pc:sldMk cId="3528083243" sldId="2614"/>
            <ac:spMk id="7" creationId="{C31F2097-2B2C-5605-DCFC-87C80E8A9E77}"/>
          </ac:spMkLst>
        </pc:spChg>
        <pc:spChg chg="add">
          <ac:chgData name="konrad krahl" userId="3efa4530cbcbfc98" providerId="LiveId" clId="{8F2B0C70-2554-42C5-8E29-0FE4B55059D7}" dt="2025-08-05T13:12:44.940" v="294"/>
          <ac:spMkLst>
            <pc:docMk/>
            <pc:sldMk cId="3528083243" sldId="2614"/>
            <ac:spMk id="9" creationId="{59DD77BF-A4A9-1020-A329-19D50AD498CD}"/>
          </ac:spMkLst>
        </pc:spChg>
        <pc:spChg chg="add del mod">
          <ac:chgData name="konrad krahl" userId="3efa4530cbcbfc98" providerId="LiveId" clId="{8F2B0C70-2554-42C5-8E29-0FE4B55059D7}" dt="2025-08-05T13:16:53.921" v="324" actId="478"/>
          <ac:spMkLst>
            <pc:docMk/>
            <pc:sldMk cId="3528083243" sldId="2614"/>
            <ac:spMk id="11" creationId="{C53EC695-2861-DE8B-7432-0A2A11FB9DC0}"/>
          </ac:spMkLst>
        </pc:spChg>
        <pc:picChg chg="add del">
          <ac:chgData name="konrad krahl" userId="3efa4530cbcbfc98" providerId="LiveId" clId="{8F2B0C70-2554-42C5-8E29-0FE4B55059D7}" dt="2025-08-05T13:16:53.921" v="324" actId="478"/>
          <ac:picMkLst>
            <pc:docMk/>
            <pc:sldMk cId="3528083243" sldId="2614"/>
            <ac:picMk id="4" creationId="{F1CA5E22-DF5F-C0BB-3866-31CA4BB6D7D6}"/>
          </ac:picMkLst>
        </pc:picChg>
        <pc:picChg chg="del">
          <ac:chgData name="konrad krahl" userId="3efa4530cbcbfc98" providerId="LiveId" clId="{8F2B0C70-2554-42C5-8E29-0FE4B55059D7}" dt="2025-08-05T13:16:50.148" v="320" actId="478"/>
          <ac:picMkLst>
            <pc:docMk/>
            <pc:sldMk cId="3528083243" sldId="2614"/>
            <ac:picMk id="8" creationId="{38B6B972-1101-A574-8889-4EBC44F1C57D}"/>
          </ac:picMkLst>
        </pc:picChg>
        <pc:picChg chg="add mod modCrop">
          <ac:chgData name="konrad krahl" userId="3efa4530cbcbfc98" providerId="LiveId" clId="{8F2B0C70-2554-42C5-8E29-0FE4B55059D7}" dt="2025-08-05T13:18:04.806" v="333" actId="1076"/>
          <ac:picMkLst>
            <pc:docMk/>
            <pc:sldMk cId="3528083243" sldId="2614"/>
            <ac:picMk id="12" creationId="{40B0954F-3985-4079-1DBB-B9F93AC059C7}"/>
          </ac:picMkLst>
        </pc:picChg>
        <pc:picChg chg="add del mod">
          <ac:chgData name="konrad krahl" userId="3efa4530cbcbfc98" providerId="LiveId" clId="{8F2B0C70-2554-42C5-8E29-0FE4B55059D7}" dt="2025-08-05T13:16:49.350" v="319" actId="478"/>
          <ac:picMkLst>
            <pc:docMk/>
            <pc:sldMk cId="3528083243" sldId="2614"/>
            <ac:picMk id="1026" creationId="{12D21F2A-7997-67F2-E714-942CF1BF1872}"/>
          </ac:picMkLst>
        </pc:picChg>
      </pc:sldChg>
      <pc:sldChg chg="modSp add">
        <pc:chgData name="konrad krahl" userId="3efa4530cbcbfc98" providerId="LiveId" clId="{8F2B0C70-2554-42C5-8E29-0FE4B55059D7}" dt="2025-08-05T19:17:51.495" v="498" actId="20577"/>
        <pc:sldMkLst>
          <pc:docMk/>
          <pc:sldMk cId="429506576" sldId="2615"/>
        </pc:sldMkLst>
        <pc:spChg chg="mod">
          <ac:chgData name="konrad krahl" userId="3efa4530cbcbfc98" providerId="LiveId" clId="{8F2B0C70-2554-42C5-8E29-0FE4B55059D7}" dt="2025-08-05T19:17:51.495" v="498" actId="20577"/>
          <ac:spMkLst>
            <pc:docMk/>
            <pc:sldMk cId="429506576" sldId="2615"/>
            <ac:spMk id="3" creationId="{0AB3FBD0-E00B-99E5-307C-BC6B7AC5C58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428DB7-1247-449C-8495-1C999133CE7B}" type="datetimeFigureOut">
              <a:rPr lang="en-DE" smtClean="0"/>
              <a:t>06/08/2025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21B5E-62DD-400E-BB87-C09ED0630B62}" type="slidenum">
              <a:rPr lang="en-DE" smtClean="0"/>
              <a:t>‹#›</a:t>
            </a:fld>
            <a:endParaRPr lang="en-DE"/>
          </a:p>
        </p:txBody>
      </p:sp>
    </p:spTree>
    <p:extLst>
      <p:ext uri="{BB962C8B-B14F-4D97-AF65-F5344CB8AC3E}">
        <p14:creationId xmlns:p14="http://schemas.microsoft.com/office/powerpoint/2010/main" val="2518565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1</a:t>
            </a:fld>
            <a:endParaRPr lang="en-DE"/>
          </a:p>
        </p:txBody>
      </p:sp>
    </p:spTree>
    <p:extLst>
      <p:ext uri="{BB962C8B-B14F-4D97-AF65-F5344CB8AC3E}">
        <p14:creationId xmlns:p14="http://schemas.microsoft.com/office/powerpoint/2010/main" val="32250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D538F-C67B-3B18-E4DB-F139E5A14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719D1-9A05-EC0D-BE85-0965CDFA5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225D5-C95D-0B85-2A94-B3829F0BFE5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0724D34-8B87-5651-0721-42C5049273AE}"/>
              </a:ext>
            </a:extLst>
          </p:cNvPr>
          <p:cNvSpPr>
            <a:spLocks noGrp="1"/>
          </p:cNvSpPr>
          <p:nvPr>
            <p:ph type="sldNum" sz="quarter" idx="5"/>
          </p:nvPr>
        </p:nvSpPr>
        <p:spPr/>
        <p:txBody>
          <a:bodyPr/>
          <a:lstStyle/>
          <a:p>
            <a:fld id="{11298C29-80C4-4C10-8C79-A7971D4D9EF2}" type="slidenum">
              <a:rPr lang="en-DE" smtClean="0"/>
              <a:t>10</a:t>
            </a:fld>
            <a:endParaRPr lang="en-DE"/>
          </a:p>
        </p:txBody>
      </p:sp>
    </p:spTree>
    <p:extLst>
      <p:ext uri="{BB962C8B-B14F-4D97-AF65-F5344CB8AC3E}">
        <p14:creationId xmlns:p14="http://schemas.microsoft.com/office/powerpoint/2010/main" val="3507122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6D11C-DEF0-F7F3-DDF3-596804617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FAF0C-A460-E88B-B0CC-D2C4C9821E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3379EE-823F-F537-BC23-713ACFA248D6}"/>
              </a:ext>
            </a:extLst>
          </p:cNvPr>
          <p:cNvSpPr>
            <a:spLocks noGrp="1"/>
          </p:cNvSpPr>
          <p:nvPr>
            <p:ph type="body" idx="1"/>
          </p:nvPr>
        </p:nvSpPr>
        <p:spPr/>
        <p:txBody>
          <a:bodyPr/>
          <a:lstStyle/>
          <a:p>
            <a:r>
              <a:rPr lang="en-DE"/>
              <a:t>
---
Scan data is collected using specialised imaging devices that capture metabolic signals. Consistent protocols are essential to obtain reliable and reproducible data from multiple subjects.
Image source: Microsoft 365 content library
</a:t>
            </a:r>
          </a:p>
        </p:txBody>
      </p:sp>
      <p:sp>
        <p:nvSpPr>
          <p:cNvPr id="4" name="Slide Number Placeholder 3">
            <a:extLst>
              <a:ext uri="{FF2B5EF4-FFF2-40B4-BE49-F238E27FC236}">
                <a16:creationId xmlns:a16="http://schemas.microsoft.com/office/drawing/2014/main" id="{7936F03F-FDEB-6E11-3257-16E080C5B363}"/>
              </a:ext>
            </a:extLst>
          </p:cNvPr>
          <p:cNvSpPr>
            <a:spLocks noGrp="1"/>
          </p:cNvSpPr>
          <p:nvPr>
            <p:ph type="sldNum" sz="quarter" idx="5"/>
          </p:nvPr>
        </p:nvSpPr>
        <p:spPr/>
        <p:txBody>
          <a:bodyPr/>
          <a:lstStyle/>
          <a:p>
            <a:fld id="{11298C29-80C4-4C10-8C79-A7971D4D9EF2}" type="slidenum">
              <a:rPr lang="en-DE" smtClean="0"/>
              <a:t>11</a:t>
            </a:fld>
            <a:endParaRPr lang="en-DE"/>
          </a:p>
        </p:txBody>
      </p:sp>
    </p:spTree>
    <p:extLst>
      <p:ext uri="{BB962C8B-B14F-4D97-AF65-F5344CB8AC3E}">
        <p14:creationId xmlns:p14="http://schemas.microsoft.com/office/powerpoint/2010/main" val="1412375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07F0C-9CB4-AAE4-B31B-BB08180B1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D4C9A-85AE-7AC7-2D1A-A77259013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61384-5F6B-3E4F-7FF2-12FC0CC89526}"/>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99C8D323-D109-3B91-5314-725DD1C36380}"/>
              </a:ext>
            </a:extLst>
          </p:cNvPr>
          <p:cNvSpPr>
            <a:spLocks noGrp="1"/>
          </p:cNvSpPr>
          <p:nvPr>
            <p:ph type="sldNum" sz="quarter" idx="5"/>
          </p:nvPr>
        </p:nvSpPr>
        <p:spPr/>
        <p:txBody>
          <a:bodyPr/>
          <a:lstStyle/>
          <a:p>
            <a:fld id="{11298C29-80C4-4C10-8C79-A7971D4D9EF2}" type="slidenum">
              <a:rPr lang="en-DE" smtClean="0"/>
              <a:t>12</a:t>
            </a:fld>
            <a:endParaRPr lang="en-DE"/>
          </a:p>
        </p:txBody>
      </p:sp>
    </p:spTree>
    <p:extLst>
      <p:ext uri="{BB962C8B-B14F-4D97-AF65-F5344CB8AC3E}">
        <p14:creationId xmlns:p14="http://schemas.microsoft.com/office/powerpoint/2010/main" val="1319050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2DB8F-D2BF-C2C5-35E8-735CFB275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7D71A1-6F3A-EF3C-DA72-0A7D9577BD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75003-B058-6FC5-92D9-9508EFC387F6}"/>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482D78D9-634C-0CA4-3F1E-AE89528C0BEB}"/>
              </a:ext>
            </a:extLst>
          </p:cNvPr>
          <p:cNvSpPr>
            <a:spLocks noGrp="1"/>
          </p:cNvSpPr>
          <p:nvPr>
            <p:ph type="sldNum" sz="quarter" idx="5"/>
          </p:nvPr>
        </p:nvSpPr>
        <p:spPr/>
        <p:txBody>
          <a:bodyPr/>
          <a:lstStyle/>
          <a:p>
            <a:fld id="{11298C29-80C4-4C10-8C79-A7971D4D9EF2}" type="slidenum">
              <a:rPr lang="en-DE" smtClean="0"/>
              <a:t>13</a:t>
            </a:fld>
            <a:endParaRPr lang="en-DE"/>
          </a:p>
        </p:txBody>
      </p:sp>
    </p:spTree>
    <p:extLst>
      <p:ext uri="{BB962C8B-B14F-4D97-AF65-F5344CB8AC3E}">
        <p14:creationId xmlns:p14="http://schemas.microsoft.com/office/powerpoint/2010/main" val="2851005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14</a:t>
            </a:fld>
            <a:endParaRPr lang="en-DE"/>
          </a:p>
        </p:txBody>
      </p:sp>
    </p:spTree>
    <p:extLst>
      <p:ext uri="{BB962C8B-B14F-4D97-AF65-F5344CB8AC3E}">
        <p14:creationId xmlns:p14="http://schemas.microsoft.com/office/powerpoint/2010/main" val="1509121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15</a:t>
            </a:fld>
            <a:endParaRPr lang="en-DE"/>
          </a:p>
        </p:txBody>
      </p:sp>
    </p:spTree>
    <p:extLst>
      <p:ext uri="{BB962C8B-B14F-4D97-AF65-F5344CB8AC3E}">
        <p14:creationId xmlns:p14="http://schemas.microsoft.com/office/powerpoint/2010/main" val="1614831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ACF7A-5EC5-FCCF-CD40-FD437FCD6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9A510-F540-A628-1CC9-5C2417CF4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FA16BA-6E92-E0DE-5011-BEA108DE87D9}"/>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3AA811E1-4170-DF97-B640-276DD6F314DB}"/>
              </a:ext>
            </a:extLst>
          </p:cNvPr>
          <p:cNvSpPr>
            <a:spLocks noGrp="1"/>
          </p:cNvSpPr>
          <p:nvPr>
            <p:ph type="sldNum" sz="quarter" idx="5"/>
          </p:nvPr>
        </p:nvSpPr>
        <p:spPr/>
        <p:txBody>
          <a:bodyPr/>
          <a:lstStyle/>
          <a:p>
            <a:fld id="{11298C29-80C4-4C10-8C79-A7971D4D9EF2}" type="slidenum">
              <a:rPr lang="en-DE" smtClean="0"/>
              <a:t>16</a:t>
            </a:fld>
            <a:endParaRPr lang="en-DE"/>
          </a:p>
        </p:txBody>
      </p:sp>
    </p:spTree>
    <p:extLst>
      <p:ext uri="{BB962C8B-B14F-4D97-AF65-F5344CB8AC3E}">
        <p14:creationId xmlns:p14="http://schemas.microsoft.com/office/powerpoint/2010/main" val="1163864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B21E-72B9-D70C-A132-96ADB35EF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55BB0-76AA-DE48-7981-D616AC26A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4F49B-EC4D-5D47-3D18-EA609B2650CE}"/>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762A3573-483B-6FED-22D5-3001C4534D5A}"/>
              </a:ext>
            </a:extLst>
          </p:cNvPr>
          <p:cNvSpPr>
            <a:spLocks noGrp="1"/>
          </p:cNvSpPr>
          <p:nvPr>
            <p:ph type="sldNum" sz="quarter" idx="5"/>
          </p:nvPr>
        </p:nvSpPr>
        <p:spPr/>
        <p:txBody>
          <a:bodyPr/>
          <a:lstStyle/>
          <a:p>
            <a:fld id="{11298C29-80C4-4C10-8C79-A7971D4D9EF2}" type="slidenum">
              <a:rPr lang="en-DE" smtClean="0"/>
              <a:t>17</a:t>
            </a:fld>
            <a:endParaRPr lang="en-DE"/>
          </a:p>
        </p:txBody>
      </p:sp>
    </p:spTree>
    <p:extLst>
      <p:ext uri="{BB962C8B-B14F-4D97-AF65-F5344CB8AC3E}">
        <p14:creationId xmlns:p14="http://schemas.microsoft.com/office/powerpoint/2010/main" val="1285902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309D2-ECA6-D77F-5C26-8DFAAC357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1D398-D8CA-B376-ADAE-F138FDF12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7E09F-86B6-76D2-7EF4-02082A819A72}"/>
              </a:ext>
            </a:extLst>
          </p:cNvPr>
          <p:cNvSpPr>
            <a:spLocks noGrp="1"/>
          </p:cNvSpPr>
          <p:nvPr>
            <p:ph type="body" idx="1"/>
          </p:nvPr>
        </p:nvSpPr>
        <p:spPr/>
        <p:txBody>
          <a:bodyPr/>
          <a:lstStyle/>
          <a:p>
            <a:r>
              <a:rPr lang="de-DE" b="1" dirty="0"/>
              <a:t>Einfache Modelle</a:t>
            </a:r>
            <a:r>
              <a:rPr lang="de-DE" dirty="0"/>
              <a:t> (z. B. lineare Regression): Weniger Daten nötig</a:t>
            </a:r>
          </a:p>
          <a:p>
            <a:r>
              <a:rPr lang="de-DE" b="1" dirty="0"/>
              <a:t>Komplexe Modelle</a:t>
            </a:r>
            <a:r>
              <a:rPr lang="de-DE" dirty="0"/>
              <a:t> (z. B. LSTM, CNN, Transformer): Deutlich mehr Daten nötig, insbesondere bei zeitlichen oder räumlichen Strukturen</a:t>
            </a:r>
          </a:p>
          <a:p>
            <a:endParaRPr lang="de-DE" dirty="0"/>
          </a:p>
          <a:p>
            <a:endParaRPr lang="de-DE" dirty="0"/>
          </a:p>
          <a:p>
            <a:r>
              <a:rPr lang="de-DE" dirty="0"/>
              <a:t>Pro Interaktion aus </a:t>
            </a:r>
            <a:r>
              <a:rPr lang="de-DE" b="1" dirty="0"/>
              <a:t>Tier × Zeit × Gewebe × Dosis</a:t>
            </a:r>
            <a:r>
              <a:rPr lang="de-DE" dirty="0"/>
              <a:t> sollte es ausreichend Beobachtungen geben</a:t>
            </a:r>
          </a:p>
          <a:p>
            <a:r>
              <a:rPr lang="de-DE" dirty="0"/>
              <a:t>Faustregel (für statistische Modelle): </a:t>
            </a:r>
            <a:r>
              <a:rPr lang="de-DE" b="1" dirty="0"/>
              <a:t>mind. 30–50 Beispiele pro Kombination</a:t>
            </a:r>
            <a:endParaRPr lang="de-DE" dirty="0"/>
          </a:p>
          <a:p>
            <a:endParaRPr lang="en-GB" dirty="0"/>
          </a:p>
          <a:p>
            <a:r>
              <a:rPr lang="de-DE" b="1" dirty="0"/>
              <a:t>Intuitive </a:t>
            </a:r>
            <a:r>
              <a:rPr lang="de-DE" b="1" dirty="0" err="1"/>
              <a:t>Bedienung</a:t>
            </a:r>
            <a:r>
              <a:rPr lang="de-DE" dirty="0" err="1"/>
              <a:t>Klarer</a:t>
            </a:r>
            <a:r>
              <a:rPr lang="de-DE" dirty="0"/>
              <a:t> Aufbau, verständliche Beschriftung, keine Überfrachtung</a:t>
            </a:r>
          </a:p>
          <a:p>
            <a:endParaRPr lang="de-DE" dirty="0"/>
          </a:p>
          <a:p>
            <a:r>
              <a:rPr lang="de-DE" b="1" dirty="0"/>
              <a:t>Interaktive </a:t>
            </a:r>
            <a:r>
              <a:rPr lang="de-DE" b="1" dirty="0" err="1"/>
              <a:t>Steuerung</a:t>
            </a:r>
            <a:r>
              <a:rPr lang="de-DE" dirty="0" err="1"/>
              <a:t>Auswahl</a:t>
            </a:r>
            <a:r>
              <a:rPr lang="de-DE" dirty="0"/>
              <a:t> von Tier, Zeitpunkt, Gewebeart, Dosis</a:t>
            </a:r>
          </a:p>
          <a:p>
            <a:endParaRPr lang="de-DE" dirty="0"/>
          </a:p>
          <a:p>
            <a:r>
              <a:rPr lang="de-DE" b="1" dirty="0" err="1"/>
              <a:t>Vergleichbarkeit</a:t>
            </a:r>
            <a:r>
              <a:rPr lang="de-DE" dirty="0" err="1"/>
              <a:t>Vorher</a:t>
            </a:r>
            <a:r>
              <a:rPr lang="de-DE" dirty="0"/>
              <a:t>-Nachher-Ansicht, z. B. </a:t>
            </a:r>
            <a:r>
              <a:rPr lang="de-DE" dirty="0" err="1"/>
              <a:t>Heatmaps</a:t>
            </a:r>
            <a:r>
              <a:rPr lang="de-DE" dirty="0"/>
              <a:t> über Zeit</a:t>
            </a:r>
          </a:p>
          <a:p>
            <a:endParaRPr lang="de-DE" dirty="0"/>
          </a:p>
          <a:p>
            <a:r>
              <a:rPr lang="en-GB" b="1" dirty="0" err="1"/>
              <a:t>Visualisierung</a:t>
            </a:r>
            <a:r>
              <a:rPr lang="en-GB" dirty="0" err="1"/>
              <a:t>Plottypen</a:t>
            </a:r>
            <a:r>
              <a:rPr lang="en-GB" dirty="0"/>
              <a:t>: </a:t>
            </a:r>
            <a:r>
              <a:rPr lang="en-GB" dirty="0" err="1"/>
              <a:t>Zeitverlauf</a:t>
            </a:r>
            <a:r>
              <a:rPr lang="en-GB" dirty="0"/>
              <a:t>, Boxplots, </a:t>
            </a:r>
            <a:r>
              <a:rPr lang="en-GB" dirty="0" err="1"/>
              <a:t>Clusterplots</a:t>
            </a:r>
            <a:r>
              <a:rPr lang="en-GB" dirty="0"/>
              <a:t>, 3D-Modell</a:t>
            </a:r>
          </a:p>
          <a:p>
            <a:endParaRPr lang="en-GB" dirty="0"/>
          </a:p>
          <a:p>
            <a:r>
              <a:rPr lang="de-DE" b="1" dirty="0" err="1"/>
              <a:t>Erklärbarkeit</a:t>
            </a:r>
            <a:r>
              <a:rPr lang="de-DE" dirty="0" err="1"/>
              <a:t>Farblegende</a:t>
            </a:r>
            <a:r>
              <a:rPr lang="de-DE" dirty="0"/>
              <a:t>, Tooltips, ggf. einfache KI-Interpretationen</a:t>
            </a:r>
          </a:p>
          <a:p>
            <a:endParaRPr lang="de-DE" dirty="0"/>
          </a:p>
          <a:p>
            <a:r>
              <a:rPr lang="de-DE" b="1" dirty="0"/>
              <a:t>Export-</a:t>
            </a:r>
            <a:r>
              <a:rPr lang="de-DE" b="1" dirty="0" err="1"/>
              <a:t>Funktion</a:t>
            </a:r>
            <a:r>
              <a:rPr lang="de-DE" dirty="0" err="1"/>
              <a:t>PDF</a:t>
            </a:r>
            <a:r>
              <a:rPr lang="de-DE" dirty="0"/>
              <a:t>/PNG-Export, CSV-Datenexport für Weiterverarbeitung</a:t>
            </a:r>
          </a:p>
          <a:p>
            <a:endParaRPr lang="de-DE" dirty="0"/>
          </a:p>
          <a:p>
            <a:r>
              <a:rPr lang="de-DE" b="1" dirty="0" err="1"/>
              <a:t>Reaktionszeit</a:t>
            </a:r>
            <a:r>
              <a:rPr lang="de-DE" dirty="0" err="1"/>
              <a:t>Schnelle</a:t>
            </a:r>
            <a:r>
              <a:rPr lang="de-DE" dirty="0"/>
              <a:t> Ladezeiten, keine langen Berechnungen im UI</a:t>
            </a:r>
          </a:p>
          <a:p>
            <a:endParaRPr lang="de-DE" dirty="0"/>
          </a:p>
          <a:p>
            <a:r>
              <a:rPr lang="de-DE" b="1" dirty="0"/>
              <a:t>Responsives </a:t>
            </a:r>
            <a:r>
              <a:rPr lang="de-DE" b="1" dirty="0" err="1"/>
              <a:t>Design</a:t>
            </a:r>
            <a:r>
              <a:rPr lang="de-DE" dirty="0" err="1"/>
              <a:t>Auch</a:t>
            </a:r>
            <a:r>
              <a:rPr lang="de-DE" dirty="0"/>
              <a:t> auf Tablets und Laptops gut bedienbar</a:t>
            </a:r>
            <a:endParaRPr lang="en-GB" dirty="0"/>
          </a:p>
          <a:p>
            <a:endParaRPr lang="en-GB" dirty="0"/>
          </a:p>
          <a:p>
            <a:r>
              <a:rPr lang="de-DE" b="1"/>
              <a:t>Feedback-Modul</a:t>
            </a:r>
            <a:r>
              <a:rPr lang="de-DE"/>
              <a:t> für Biochemiker: „Wie plausibel ist die Vorhersage?“ → Iterative Modellverbesserung</a:t>
            </a:r>
            <a:endParaRPr lang="en-DE" dirty="0"/>
          </a:p>
        </p:txBody>
      </p:sp>
      <p:sp>
        <p:nvSpPr>
          <p:cNvPr id="4" name="Slide Number Placeholder 3">
            <a:extLst>
              <a:ext uri="{FF2B5EF4-FFF2-40B4-BE49-F238E27FC236}">
                <a16:creationId xmlns:a16="http://schemas.microsoft.com/office/drawing/2014/main" id="{5DB4D8F0-80EE-AA13-17E9-C1A8EC63BD88}"/>
              </a:ext>
            </a:extLst>
          </p:cNvPr>
          <p:cNvSpPr>
            <a:spLocks noGrp="1"/>
          </p:cNvSpPr>
          <p:nvPr>
            <p:ph type="sldNum" sz="quarter" idx="5"/>
          </p:nvPr>
        </p:nvSpPr>
        <p:spPr/>
        <p:txBody>
          <a:bodyPr/>
          <a:lstStyle/>
          <a:p>
            <a:fld id="{11298C29-80C4-4C10-8C79-A7971D4D9EF2}" type="slidenum">
              <a:rPr lang="en-DE" smtClean="0"/>
              <a:t>18</a:t>
            </a:fld>
            <a:endParaRPr lang="en-DE"/>
          </a:p>
        </p:txBody>
      </p:sp>
    </p:spTree>
    <p:extLst>
      <p:ext uri="{BB962C8B-B14F-4D97-AF65-F5344CB8AC3E}">
        <p14:creationId xmlns:p14="http://schemas.microsoft.com/office/powerpoint/2010/main" val="1989743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B3AAF-73F1-62E5-43C7-345BAD6E2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33068-7C65-C8B7-97C9-285DC1BE0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9676C-4713-E042-DFE7-E0C1632612EF}"/>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4D366FBD-117F-06CE-FA7D-96451191CACA}"/>
              </a:ext>
            </a:extLst>
          </p:cNvPr>
          <p:cNvSpPr>
            <a:spLocks noGrp="1"/>
          </p:cNvSpPr>
          <p:nvPr>
            <p:ph type="sldNum" sz="quarter" idx="5"/>
          </p:nvPr>
        </p:nvSpPr>
        <p:spPr/>
        <p:txBody>
          <a:bodyPr/>
          <a:lstStyle/>
          <a:p>
            <a:fld id="{11298C29-80C4-4C10-8C79-A7971D4D9EF2}" type="slidenum">
              <a:rPr lang="en-DE" smtClean="0"/>
              <a:t>19</a:t>
            </a:fld>
            <a:endParaRPr lang="en-DE"/>
          </a:p>
        </p:txBody>
      </p:sp>
    </p:spTree>
    <p:extLst>
      <p:ext uri="{BB962C8B-B14F-4D97-AF65-F5344CB8AC3E}">
        <p14:creationId xmlns:p14="http://schemas.microsoft.com/office/powerpoint/2010/main" val="1592443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2</a:t>
            </a:fld>
            <a:endParaRPr lang="en-DE"/>
          </a:p>
        </p:txBody>
      </p:sp>
    </p:spTree>
    <p:extLst>
      <p:ext uri="{BB962C8B-B14F-4D97-AF65-F5344CB8AC3E}">
        <p14:creationId xmlns:p14="http://schemas.microsoft.com/office/powerpoint/2010/main" val="1617349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1E12E-C7D4-B77E-F47F-43DC4C8D8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7B507-2E85-6817-68EB-018EFAC85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BE80C4-4D41-57BA-CC03-475C18B0BF73}"/>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2E5A7989-8C9D-3E30-5316-A7BC89ECFD04}"/>
              </a:ext>
            </a:extLst>
          </p:cNvPr>
          <p:cNvSpPr>
            <a:spLocks noGrp="1"/>
          </p:cNvSpPr>
          <p:nvPr>
            <p:ph type="sldNum" sz="quarter" idx="5"/>
          </p:nvPr>
        </p:nvSpPr>
        <p:spPr/>
        <p:txBody>
          <a:bodyPr/>
          <a:lstStyle/>
          <a:p>
            <a:fld id="{11298C29-80C4-4C10-8C79-A7971D4D9EF2}" type="slidenum">
              <a:rPr lang="en-DE" smtClean="0"/>
              <a:t>3</a:t>
            </a:fld>
            <a:endParaRPr lang="en-DE"/>
          </a:p>
        </p:txBody>
      </p:sp>
    </p:spTree>
    <p:extLst>
      <p:ext uri="{BB962C8B-B14F-4D97-AF65-F5344CB8AC3E}">
        <p14:creationId xmlns:p14="http://schemas.microsoft.com/office/powerpoint/2010/main" val="2744004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dirty="0"/>
              <a:t>✅ Ground-Truth-Masken</a:t>
            </a:r>
          </a:p>
          <a:p>
            <a:r>
              <a:rPr lang="de-DE" dirty="0"/>
              <a:t>Pixelgenaue Markierungen von Objekten im Bild (z. B. für Segmentierung).</a:t>
            </a:r>
          </a:p>
          <a:p>
            <a:r>
              <a:rPr lang="de-DE" dirty="0"/>
              <a:t>Werden meist manuell oder halbautomatisch erstellt.</a:t>
            </a:r>
          </a:p>
          <a:p>
            <a:r>
              <a:rPr lang="de-DE" dirty="0"/>
              <a:t>Dienen als Referenz zur Bewertung von Vorhersagen eines Modells.</a:t>
            </a:r>
          </a:p>
          <a:p>
            <a:r>
              <a:rPr lang="de-DE" b="1" dirty="0"/>
              <a:t>✅ Annotationen</a:t>
            </a:r>
          </a:p>
          <a:p>
            <a:r>
              <a:rPr lang="de-DE" dirty="0"/>
              <a:t>Allgemeiner Begriff für beschriftete Daten (Labels, Masken, </a:t>
            </a:r>
            <a:r>
              <a:rPr lang="de-DE" dirty="0" err="1"/>
              <a:t>Bounding</a:t>
            </a:r>
            <a:r>
              <a:rPr lang="de-DE" dirty="0"/>
              <a:t> Boxes etc.).</a:t>
            </a:r>
          </a:p>
          <a:p>
            <a:r>
              <a:rPr lang="de-DE" dirty="0"/>
              <a:t>Ermöglichen das Training überwachter Modelle.</a:t>
            </a:r>
          </a:p>
          <a:p>
            <a:r>
              <a:rPr lang="de-DE" dirty="0"/>
              <a:t>Können automatisch, halbautomatisch oder manuell erzeugt werden.</a:t>
            </a:r>
          </a:p>
          <a:p>
            <a:endParaRPr lang="en-DE" dirty="0"/>
          </a:p>
        </p:txBody>
      </p:sp>
      <p:sp>
        <p:nvSpPr>
          <p:cNvPr id="4" name="Slide Number Placeholder 3"/>
          <p:cNvSpPr>
            <a:spLocks noGrp="1"/>
          </p:cNvSpPr>
          <p:nvPr>
            <p:ph type="sldNum" sz="quarter" idx="5"/>
          </p:nvPr>
        </p:nvSpPr>
        <p:spPr/>
        <p:txBody>
          <a:bodyPr/>
          <a:lstStyle/>
          <a:p>
            <a:fld id="{11298C29-80C4-4C10-8C79-A7971D4D9EF2}" type="slidenum">
              <a:rPr lang="en-DE" smtClean="0"/>
              <a:t>4</a:t>
            </a:fld>
            <a:endParaRPr lang="en-DE"/>
          </a:p>
        </p:txBody>
      </p:sp>
    </p:spTree>
    <p:extLst>
      <p:ext uri="{BB962C8B-B14F-4D97-AF65-F5344CB8AC3E}">
        <p14:creationId xmlns:p14="http://schemas.microsoft.com/office/powerpoint/2010/main" val="578185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5F3F-D4D4-A2F9-20D4-CECF126D30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B2631-E5D9-A218-A456-AC9509930B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F8BCB-2E1B-D332-F113-4EFB40ED55CA}"/>
              </a:ext>
            </a:extLst>
          </p:cNvPr>
          <p:cNvSpPr>
            <a:spLocks noGrp="1"/>
          </p:cNvSpPr>
          <p:nvPr>
            <p:ph type="body" idx="1"/>
          </p:nvPr>
        </p:nvSpPr>
        <p:spPr/>
        <p:txBody>
          <a:bodyPr/>
          <a:lstStyle/>
          <a:p>
            <a:r>
              <a:rPr lang="en-DE" dirty="0"/>
              <a:t>
</a:t>
            </a:r>
          </a:p>
        </p:txBody>
      </p:sp>
      <p:sp>
        <p:nvSpPr>
          <p:cNvPr id="4" name="Slide Number Placeholder 3">
            <a:extLst>
              <a:ext uri="{FF2B5EF4-FFF2-40B4-BE49-F238E27FC236}">
                <a16:creationId xmlns:a16="http://schemas.microsoft.com/office/drawing/2014/main" id="{1C8F10F3-AF4C-8546-521E-A3930A775BC3}"/>
              </a:ext>
            </a:extLst>
          </p:cNvPr>
          <p:cNvSpPr>
            <a:spLocks noGrp="1"/>
          </p:cNvSpPr>
          <p:nvPr>
            <p:ph type="sldNum" sz="quarter" idx="5"/>
          </p:nvPr>
        </p:nvSpPr>
        <p:spPr/>
        <p:txBody>
          <a:bodyPr/>
          <a:lstStyle/>
          <a:p>
            <a:fld id="{11298C29-80C4-4C10-8C79-A7971D4D9EF2}" type="slidenum">
              <a:rPr lang="en-DE" smtClean="0"/>
              <a:t>5</a:t>
            </a:fld>
            <a:endParaRPr lang="en-DE"/>
          </a:p>
        </p:txBody>
      </p:sp>
    </p:spTree>
    <p:extLst>
      <p:ext uri="{BB962C8B-B14F-4D97-AF65-F5344CB8AC3E}">
        <p14:creationId xmlns:p14="http://schemas.microsoft.com/office/powerpoint/2010/main" val="126595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D72FB-4D9F-3226-B4F9-7D97E5C2B8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4A03D-EB63-A40C-2D8F-1EEF4E87AF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BF37C-7F25-370A-A5D3-F93A0EC78E85}"/>
              </a:ext>
            </a:extLst>
          </p:cNvPr>
          <p:cNvSpPr>
            <a:spLocks noGrp="1"/>
          </p:cNvSpPr>
          <p:nvPr>
            <p:ph type="body" idx="1"/>
          </p:nvPr>
        </p:nvSpPr>
        <p:spPr/>
        <p:txBody>
          <a:bodyPr/>
          <a:lstStyle/>
          <a:p>
            <a:r>
              <a:rPr lang="en-DE" dirty="0"/>
              <a:t>
</a:t>
            </a:r>
          </a:p>
        </p:txBody>
      </p:sp>
      <p:sp>
        <p:nvSpPr>
          <p:cNvPr id="4" name="Slide Number Placeholder 3">
            <a:extLst>
              <a:ext uri="{FF2B5EF4-FFF2-40B4-BE49-F238E27FC236}">
                <a16:creationId xmlns:a16="http://schemas.microsoft.com/office/drawing/2014/main" id="{63CE1F3A-9531-7B87-68C7-4BEB9B747F5F}"/>
              </a:ext>
            </a:extLst>
          </p:cNvPr>
          <p:cNvSpPr>
            <a:spLocks noGrp="1"/>
          </p:cNvSpPr>
          <p:nvPr>
            <p:ph type="sldNum" sz="quarter" idx="5"/>
          </p:nvPr>
        </p:nvSpPr>
        <p:spPr/>
        <p:txBody>
          <a:bodyPr/>
          <a:lstStyle/>
          <a:p>
            <a:fld id="{11298C29-80C4-4C10-8C79-A7971D4D9EF2}" type="slidenum">
              <a:rPr lang="en-DE" smtClean="0"/>
              <a:t>6</a:t>
            </a:fld>
            <a:endParaRPr lang="en-DE"/>
          </a:p>
        </p:txBody>
      </p:sp>
    </p:spTree>
    <p:extLst>
      <p:ext uri="{BB962C8B-B14F-4D97-AF65-F5344CB8AC3E}">
        <p14:creationId xmlns:p14="http://schemas.microsoft.com/office/powerpoint/2010/main" val="1064787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9BEF4-2EB8-BC2B-1125-4CE32124BB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5785A-5000-763B-4A18-C32FE7177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D9A08-6B19-AFF4-A2F7-D9BAB5486365}"/>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4129304B-9B94-0612-2B79-D7A0080A8651}"/>
              </a:ext>
            </a:extLst>
          </p:cNvPr>
          <p:cNvSpPr>
            <a:spLocks noGrp="1"/>
          </p:cNvSpPr>
          <p:nvPr>
            <p:ph type="sldNum" sz="quarter" idx="5"/>
          </p:nvPr>
        </p:nvSpPr>
        <p:spPr/>
        <p:txBody>
          <a:bodyPr/>
          <a:lstStyle/>
          <a:p>
            <a:fld id="{11298C29-80C4-4C10-8C79-A7971D4D9EF2}" type="slidenum">
              <a:rPr lang="en-DE" smtClean="0"/>
              <a:t>7</a:t>
            </a:fld>
            <a:endParaRPr lang="en-DE"/>
          </a:p>
        </p:txBody>
      </p:sp>
    </p:spTree>
    <p:extLst>
      <p:ext uri="{BB962C8B-B14F-4D97-AF65-F5344CB8AC3E}">
        <p14:creationId xmlns:p14="http://schemas.microsoft.com/office/powerpoint/2010/main" val="86598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A182-AB00-A118-8847-80006B82F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66A7D-D185-0E0E-6CF8-991062588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577B9-A268-6811-5497-257F223D3E95}"/>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1B08D27A-B18F-6EF4-A079-1F83EAEB2610}"/>
              </a:ext>
            </a:extLst>
          </p:cNvPr>
          <p:cNvSpPr>
            <a:spLocks noGrp="1"/>
          </p:cNvSpPr>
          <p:nvPr>
            <p:ph type="sldNum" sz="quarter" idx="5"/>
          </p:nvPr>
        </p:nvSpPr>
        <p:spPr/>
        <p:txBody>
          <a:bodyPr/>
          <a:lstStyle/>
          <a:p>
            <a:fld id="{11298C29-80C4-4C10-8C79-A7971D4D9EF2}" type="slidenum">
              <a:rPr lang="en-DE" smtClean="0"/>
              <a:t>8</a:t>
            </a:fld>
            <a:endParaRPr lang="en-DE"/>
          </a:p>
        </p:txBody>
      </p:sp>
    </p:spTree>
    <p:extLst>
      <p:ext uri="{BB962C8B-B14F-4D97-AF65-F5344CB8AC3E}">
        <p14:creationId xmlns:p14="http://schemas.microsoft.com/office/powerpoint/2010/main" val="662092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28CD4-A7EA-F3C0-398D-6C1169A48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16396E-A049-C996-3230-29E476C3F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3611F-8C5A-4D17-FB1B-2DBD4D9C33B8}"/>
              </a:ext>
            </a:extLst>
          </p:cNvPr>
          <p:cNvSpPr>
            <a:spLocks noGrp="1"/>
          </p:cNvSpPr>
          <p:nvPr>
            <p:ph type="body" idx="1"/>
          </p:nvPr>
        </p:nvSpPr>
        <p:spPr/>
        <p:txBody>
          <a:bodyPr/>
          <a:lstStyle/>
          <a:p>
            <a:r>
              <a:rPr lang="en-DE" b="1" dirty="0"/>
              <a:t>🧠 </a:t>
            </a:r>
            <a:r>
              <a:rPr lang="en-GB" b="1" dirty="0"/>
              <a:t>U-Net</a:t>
            </a:r>
          </a:p>
          <a:p>
            <a:r>
              <a:rPr lang="en-GB" dirty="0"/>
              <a:t>Architektur </a:t>
            </a:r>
            <a:r>
              <a:rPr lang="en-GB" dirty="0" err="1"/>
              <a:t>speziell</a:t>
            </a:r>
            <a:r>
              <a:rPr lang="en-GB" dirty="0"/>
              <a:t> für </a:t>
            </a:r>
            <a:r>
              <a:rPr lang="en-GB" b="1" dirty="0" err="1"/>
              <a:t>biomedizinische</a:t>
            </a:r>
            <a:r>
              <a:rPr lang="en-GB" b="1" dirty="0"/>
              <a:t> </a:t>
            </a:r>
            <a:r>
              <a:rPr lang="en-GB" b="1" dirty="0" err="1"/>
              <a:t>Segmentierung</a:t>
            </a:r>
            <a:r>
              <a:rPr lang="en-GB" dirty="0"/>
              <a:t> </a:t>
            </a:r>
            <a:r>
              <a:rPr lang="en-GB" dirty="0" err="1"/>
              <a:t>entwickelt</a:t>
            </a:r>
            <a:r>
              <a:rPr lang="en-GB" dirty="0"/>
              <a:t>.</a:t>
            </a:r>
          </a:p>
          <a:p>
            <a:r>
              <a:rPr lang="en-GB" dirty="0" err="1"/>
              <a:t>Besteht</a:t>
            </a:r>
            <a:r>
              <a:rPr lang="en-GB" dirty="0"/>
              <a:t> </a:t>
            </a:r>
            <a:r>
              <a:rPr lang="en-GB" dirty="0" err="1"/>
              <a:t>aus</a:t>
            </a:r>
            <a:r>
              <a:rPr lang="en-GB" dirty="0"/>
              <a:t> </a:t>
            </a:r>
            <a:r>
              <a:rPr lang="en-GB" b="1" dirty="0"/>
              <a:t>Encoder (</a:t>
            </a:r>
            <a:r>
              <a:rPr lang="en-GB" b="1" dirty="0" err="1"/>
              <a:t>Kontext</a:t>
            </a:r>
            <a:r>
              <a:rPr lang="en-GB" b="1" dirty="0"/>
              <a:t>)</a:t>
            </a:r>
            <a:r>
              <a:rPr lang="en-GB" dirty="0"/>
              <a:t> und </a:t>
            </a:r>
            <a:r>
              <a:rPr lang="en-GB" b="1" dirty="0"/>
              <a:t>Decoder (</a:t>
            </a:r>
            <a:r>
              <a:rPr lang="en-GB" b="1" dirty="0" err="1"/>
              <a:t>Präzision</a:t>
            </a:r>
            <a:r>
              <a:rPr lang="en-GB" b="1" dirty="0"/>
              <a:t>)</a:t>
            </a:r>
            <a:r>
              <a:rPr lang="en-GB" dirty="0"/>
              <a:t> </a:t>
            </a:r>
            <a:r>
              <a:rPr lang="en-GB" dirty="0" err="1"/>
              <a:t>mit</a:t>
            </a:r>
            <a:r>
              <a:rPr lang="en-GB" dirty="0"/>
              <a:t> Skip-</a:t>
            </a:r>
            <a:r>
              <a:rPr lang="en-GB" dirty="0" err="1"/>
              <a:t>Verbindungen</a:t>
            </a:r>
            <a:r>
              <a:rPr lang="en-GB" dirty="0"/>
              <a:t>.</a:t>
            </a:r>
          </a:p>
          <a:p>
            <a:r>
              <a:rPr lang="en-GB" dirty="0"/>
              <a:t>Sehr gut </a:t>
            </a:r>
            <a:r>
              <a:rPr lang="en-GB" dirty="0" err="1"/>
              <a:t>bei</a:t>
            </a:r>
            <a:r>
              <a:rPr lang="en-GB" dirty="0"/>
              <a:t> </a:t>
            </a:r>
            <a:r>
              <a:rPr lang="en-GB" b="1" dirty="0" err="1"/>
              <a:t>kleinen</a:t>
            </a:r>
            <a:r>
              <a:rPr lang="en-GB" b="1" dirty="0"/>
              <a:t> </a:t>
            </a:r>
            <a:r>
              <a:rPr lang="en-GB" b="1" dirty="0" err="1"/>
              <a:t>Datensätzen</a:t>
            </a:r>
            <a:r>
              <a:rPr lang="en-GB" dirty="0"/>
              <a:t> und </a:t>
            </a:r>
            <a:r>
              <a:rPr lang="en-GB" b="1" dirty="0" err="1"/>
              <a:t>feiner</a:t>
            </a:r>
            <a:r>
              <a:rPr lang="en-GB" b="1" dirty="0"/>
              <a:t> </a:t>
            </a:r>
            <a:r>
              <a:rPr lang="en-GB" b="1" dirty="0" err="1"/>
              <a:t>Auflösung</a:t>
            </a:r>
            <a:r>
              <a:rPr lang="en-GB" dirty="0"/>
              <a:t>.</a:t>
            </a:r>
          </a:p>
          <a:p>
            <a:r>
              <a:rPr lang="en-DE" b="1" dirty="0"/>
              <a:t>🧠 </a:t>
            </a:r>
            <a:r>
              <a:rPr lang="en-GB" b="1" dirty="0"/>
              <a:t>DeepLabV3+</a:t>
            </a:r>
          </a:p>
          <a:p>
            <a:r>
              <a:rPr lang="en-GB" dirty="0" err="1"/>
              <a:t>Erweiterte</a:t>
            </a:r>
            <a:r>
              <a:rPr lang="en-GB" dirty="0"/>
              <a:t> Architektur </a:t>
            </a:r>
            <a:r>
              <a:rPr lang="en-GB" dirty="0" err="1"/>
              <a:t>mit</a:t>
            </a:r>
            <a:r>
              <a:rPr lang="en-GB" dirty="0"/>
              <a:t> </a:t>
            </a:r>
            <a:r>
              <a:rPr lang="en-GB" b="1" dirty="0" err="1"/>
              <a:t>Atrous</a:t>
            </a:r>
            <a:r>
              <a:rPr lang="en-GB" b="1" dirty="0"/>
              <a:t> Spatial Pyramid Pooling (ASPP)</a:t>
            </a:r>
            <a:r>
              <a:rPr lang="en-GB" dirty="0"/>
              <a:t>.</a:t>
            </a:r>
          </a:p>
          <a:p>
            <a:r>
              <a:rPr lang="en-GB" dirty="0" err="1"/>
              <a:t>Nutzt</a:t>
            </a:r>
            <a:r>
              <a:rPr lang="en-GB" dirty="0"/>
              <a:t> </a:t>
            </a:r>
            <a:r>
              <a:rPr lang="en-GB" dirty="0" err="1"/>
              <a:t>tiefere</a:t>
            </a:r>
            <a:r>
              <a:rPr lang="en-GB" dirty="0"/>
              <a:t> CNNs (z. B. </a:t>
            </a:r>
            <a:r>
              <a:rPr lang="en-GB" dirty="0" err="1"/>
              <a:t>ResNet</a:t>
            </a:r>
            <a:r>
              <a:rPr lang="en-GB" dirty="0"/>
              <a:t>, </a:t>
            </a:r>
            <a:r>
              <a:rPr lang="en-GB" dirty="0" err="1"/>
              <a:t>Xception</a:t>
            </a:r>
            <a:r>
              <a:rPr lang="en-GB" dirty="0"/>
              <a:t>) für </a:t>
            </a:r>
            <a:r>
              <a:rPr lang="en-GB" dirty="0" err="1"/>
              <a:t>besseren</a:t>
            </a:r>
            <a:r>
              <a:rPr lang="en-GB" dirty="0"/>
              <a:t> </a:t>
            </a:r>
            <a:r>
              <a:rPr lang="en-GB" dirty="0" err="1"/>
              <a:t>Kontext</a:t>
            </a:r>
            <a:r>
              <a:rPr lang="en-GB" dirty="0"/>
              <a:t>.</a:t>
            </a:r>
          </a:p>
          <a:p>
            <a:r>
              <a:rPr lang="en-GB" dirty="0"/>
              <a:t>Stark </a:t>
            </a:r>
            <a:r>
              <a:rPr lang="en-GB" dirty="0" err="1"/>
              <a:t>bei</a:t>
            </a:r>
            <a:r>
              <a:rPr lang="en-GB" dirty="0"/>
              <a:t> </a:t>
            </a:r>
            <a:r>
              <a:rPr lang="en-GB" b="1" dirty="0" err="1"/>
              <a:t>komplexen</a:t>
            </a:r>
            <a:r>
              <a:rPr lang="en-GB" b="1" dirty="0"/>
              <a:t> </a:t>
            </a:r>
            <a:r>
              <a:rPr lang="en-GB" b="1" dirty="0" err="1"/>
              <a:t>Szenen</a:t>
            </a:r>
            <a:r>
              <a:rPr lang="en-GB" dirty="0"/>
              <a:t> und </a:t>
            </a:r>
            <a:r>
              <a:rPr lang="en-GB" b="1" dirty="0" err="1"/>
              <a:t>mehrklassiger</a:t>
            </a:r>
            <a:r>
              <a:rPr lang="en-GB" b="1" dirty="0"/>
              <a:t> </a:t>
            </a:r>
            <a:r>
              <a:rPr lang="en-GB" b="1" dirty="0" err="1"/>
              <a:t>Segmentierung</a:t>
            </a:r>
            <a:r>
              <a:rPr lang="en-GB" dirty="0"/>
              <a:t>.</a:t>
            </a:r>
          </a:p>
          <a:p>
            <a:endParaRPr lang="en-GB" dirty="0"/>
          </a:p>
          <a:p>
            <a:r>
              <a:rPr lang="en-GB" b="1" dirty="0" err="1"/>
              <a:t>Semantische</a:t>
            </a:r>
            <a:r>
              <a:rPr lang="en-GB" b="1" dirty="0"/>
              <a:t> </a:t>
            </a:r>
            <a:r>
              <a:rPr lang="en-GB" b="1" dirty="0" err="1"/>
              <a:t>Segmentierung</a:t>
            </a:r>
            <a:r>
              <a:rPr lang="en-GB" dirty="0" err="1"/>
              <a:t>Gleiche</a:t>
            </a:r>
            <a:r>
              <a:rPr lang="en-GB" dirty="0"/>
              <a:t> Klasse → </a:t>
            </a:r>
            <a:r>
              <a:rPr lang="en-GB" dirty="0" err="1"/>
              <a:t>gleiche</a:t>
            </a:r>
            <a:r>
              <a:rPr lang="en-GB" dirty="0"/>
              <a:t> </a:t>
            </a:r>
            <a:r>
              <a:rPr lang="en-GB" dirty="0" err="1"/>
              <a:t>FarbeAlle</a:t>
            </a:r>
            <a:r>
              <a:rPr lang="en-GB" dirty="0"/>
              <a:t> "Autos" = </a:t>
            </a:r>
            <a:r>
              <a:rPr lang="en-GB" dirty="0" err="1"/>
              <a:t>rot</a:t>
            </a:r>
            <a:r>
              <a:rPr lang="en-GB" b="1" dirty="0" err="1"/>
              <a:t>Instanzsegmentierung</a:t>
            </a:r>
            <a:r>
              <a:rPr lang="en-GB" dirty="0" err="1"/>
              <a:t>Jedes</a:t>
            </a:r>
            <a:r>
              <a:rPr lang="en-GB" dirty="0"/>
              <a:t> </a:t>
            </a:r>
            <a:r>
              <a:rPr lang="en-GB" dirty="0" err="1"/>
              <a:t>Objekt</a:t>
            </a:r>
            <a:r>
              <a:rPr lang="en-GB" dirty="0"/>
              <a:t> </a:t>
            </a:r>
            <a:r>
              <a:rPr lang="en-GB" dirty="0" err="1"/>
              <a:t>separat</a:t>
            </a:r>
            <a:r>
              <a:rPr lang="en-GB" dirty="0"/>
              <a:t> </a:t>
            </a:r>
            <a:r>
              <a:rPr lang="en-GB" dirty="0" err="1"/>
              <a:t>markiertAuto</a:t>
            </a:r>
            <a:r>
              <a:rPr lang="en-GB" dirty="0"/>
              <a:t> 1 = rot, Auto 2 = </a:t>
            </a:r>
            <a:r>
              <a:rPr lang="en-GB" dirty="0" err="1"/>
              <a:t>grün</a:t>
            </a:r>
            <a:r>
              <a:rPr lang="en-GB" b="1" dirty="0" err="1"/>
              <a:t>Panoptische</a:t>
            </a:r>
            <a:r>
              <a:rPr lang="en-GB" b="1" dirty="0"/>
              <a:t> </a:t>
            </a:r>
            <a:r>
              <a:rPr lang="en-GB" b="1" dirty="0" err="1"/>
              <a:t>Segmentierung</a:t>
            </a:r>
            <a:r>
              <a:rPr lang="en-GB" dirty="0" err="1"/>
              <a:t>Kombination</a:t>
            </a:r>
            <a:r>
              <a:rPr lang="en-GB" dirty="0"/>
              <a:t> </a:t>
            </a:r>
            <a:r>
              <a:rPr lang="en-GB" dirty="0" err="1"/>
              <a:t>aus</a:t>
            </a:r>
            <a:r>
              <a:rPr lang="en-GB" dirty="0"/>
              <a:t> </a:t>
            </a:r>
            <a:r>
              <a:rPr lang="en-GB" dirty="0" err="1"/>
              <a:t>beidemKlasse</a:t>
            </a:r>
            <a:r>
              <a:rPr lang="en-GB" dirty="0"/>
              <a:t> + </a:t>
            </a:r>
            <a:r>
              <a:rPr lang="en-GB" dirty="0" err="1"/>
              <a:t>Objekt</a:t>
            </a:r>
            <a:r>
              <a:rPr lang="en-GB" dirty="0"/>
              <a:t> </a:t>
            </a:r>
            <a:r>
              <a:rPr lang="en-GB" dirty="0" err="1"/>
              <a:t>getrennt</a:t>
            </a:r>
            <a:r>
              <a:rPr lang="en-DE" dirty="0"/>
              <a:t>
</a:t>
            </a:r>
          </a:p>
        </p:txBody>
      </p:sp>
      <p:sp>
        <p:nvSpPr>
          <p:cNvPr id="4" name="Slide Number Placeholder 3">
            <a:extLst>
              <a:ext uri="{FF2B5EF4-FFF2-40B4-BE49-F238E27FC236}">
                <a16:creationId xmlns:a16="http://schemas.microsoft.com/office/drawing/2014/main" id="{F9A476D1-DF9E-E0FA-83C0-A87196D5A28C}"/>
              </a:ext>
            </a:extLst>
          </p:cNvPr>
          <p:cNvSpPr>
            <a:spLocks noGrp="1"/>
          </p:cNvSpPr>
          <p:nvPr>
            <p:ph type="sldNum" sz="quarter" idx="5"/>
          </p:nvPr>
        </p:nvSpPr>
        <p:spPr/>
        <p:txBody>
          <a:bodyPr/>
          <a:lstStyle/>
          <a:p>
            <a:fld id="{11298C29-80C4-4C10-8C79-A7971D4D9EF2}" type="slidenum">
              <a:rPr lang="en-DE" smtClean="0"/>
              <a:t>9</a:t>
            </a:fld>
            <a:endParaRPr lang="en-DE"/>
          </a:p>
        </p:txBody>
      </p:sp>
    </p:spTree>
    <p:extLst>
      <p:ext uri="{BB962C8B-B14F-4D97-AF65-F5344CB8AC3E}">
        <p14:creationId xmlns:p14="http://schemas.microsoft.com/office/powerpoint/2010/main" val="3962520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8/6/2025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4676"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4676" y="548642"/>
            <a:ext cx="7478991" cy="3635797"/>
          </a:xfrm>
        </p:spPr>
        <p:txBody>
          <a:bodyPr anchor="t">
            <a:noAutofit/>
          </a:bodyPr>
          <a:lstStyle>
            <a:lvl1pPr algn="l">
              <a:defRPr sz="72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32857372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8/6/2025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1044465"/>
            <a:ext cx="11924209" cy="54085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7"/>
            <a:ext cx="11924209" cy="715505"/>
          </a:xfrm>
        </p:spPr>
        <p:txBody>
          <a:bodyPr anchor="ctr">
            <a:no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3797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8/6/2025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1400607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8/6/2025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241550"/>
            <a:ext cx="10966705" cy="406781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AD96F6A0-07FF-1828-19D1-FE1D9B92187E}"/>
              </a:ext>
            </a:extLst>
          </p:cNvPr>
          <p:cNvSpPr>
            <a:spLocks noGrp="1"/>
          </p:cNvSpPr>
          <p:nvPr>
            <p:ph type="title"/>
          </p:nvPr>
        </p:nvSpPr>
        <p:spPr>
          <a:xfrm>
            <a:off x="614676" y="877457"/>
            <a:ext cx="10964675" cy="1059294"/>
          </a:xfrm>
        </p:spPr>
        <p:txBody>
          <a:bodyPr>
            <a:normAutofit/>
          </a:bodyPr>
          <a:lstStyle>
            <a:lvl1pPr>
              <a:defRPr sz="4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38637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8/6/2025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05860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8/6/2025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619545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8/6/2025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203305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8/6/2025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965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8/6/2025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482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8/6/2025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72062" y="548640"/>
            <a:ext cx="7738491" cy="1143000"/>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953291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dirty="0"/>
            </a:lvl1pPr>
          </a:lstStyle>
          <a:p>
            <a:pPr lvl="0"/>
            <a:r>
              <a:rPr lang="en-US" dirty="0"/>
              <a:t>Click icon to add picture</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8/6/2025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48640"/>
            <a:ext cx="7717317" cy="1143000"/>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49254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8/6/2025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4676"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4676" y="854239"/>
            <a:ext cx="7876287" cy="3592629"/>
          </a:xfrm>
        </p:spPr>
        <p:txBody>
          <a:bodyPr anchor="b">
            <a:normAutofit/>
          </a:bodyPr>
          <a:lstStyle>
            <a:lvl1pPr algn="l">
              <a:lnSpc>
                <a:spcPct val="120000"/>
              </a:lnSpc>
              <a:defRPr sz="72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9786126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8/6/2025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725386"/>
            <a:ext cx="6858000" cy="4638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01537" y="320039"/>
            <a:ext cx="8502199" cy="1258389"/>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7131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4">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8/6/2025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728870"/>
            <a:ext cx="6858000" cy="46353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8400908"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07329754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57005"/>
            <a:ext cx="4362450" cy="4051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89686" y="584339"/>
            <a:ext cx="5925810" cy="1527048"/>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494296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56079"/>
            <a:ext cx="4360863" cy="4052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83413"/>
            <a:ext cx="6053957" cy="1527048"/>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00865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728870"/>
            <a:ext cx="4512601" cy="46353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70418" y="320040"/>
            <a:ext cx="6047071"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184471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744168"/>
            <a:ext cx="4572000" cy="46200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226769"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2449658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9">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713A3F4-E223-745E-5A5E-95DF707B229D}"/>
              </a:ext>
            </a:extLst>
          </p:cNvPr>
          <p:cNvSpPr>
            <a:spLocks noGrp="1"/>
          </p:cNvSpPr>
          <p:nvPr>
            <p:ph type="pic" sz="quarter" idx="18"/>
          </p:nvPr>
        </p:nvSpPr>
        <p:spPr>
          <a:xfrm>
            <a:off x="0" y="0"/>
            <a:ext cx="7584144"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8/6/2025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56079"/>
            <a:ext cx="3401568" cy="4052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665484" y="583413"/>
            <a:ext cx="4948747" cy="152704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71757086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54737"/>
            <a:ext cx="3401568" cy="4053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83413"/>
            <a:ext cx="5070955" cy="152704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506048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168722"/>
            <a:ext cx="3273552" cy="2884605"/>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59542" y="1078992"/>
            <a:ext cx="4757112" cy="1942773"/>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86682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3939967"/>
            <a:ext cx="3739896" cy="1390330"/>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47627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8/6/2025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25196528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2831866"/>
            <a:ext cx="2953618" cy="1892808"/>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684577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dirty="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2133326"/>
            <a:ext cx="2953618" cy="1892808"/>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56777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459807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8"/>
            <a:ext cx="4672584" cy="2492735"/>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696445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4094" y="549275"/>
            <a:ext cx="3657603" cy="2472817"/>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421020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8/6/2025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57012"/>
            <a:ext cx="5897880" cy="1114604"/>
          </a:xfrm>
        </p:spPr>
        <p:txBody>
          <a:bodyPr anchor="t">
            <a:norm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bg1"/>
                </a:solidFill>
                <a:highlight>
                  <a:srgbClr val="000000"/>
                </a:highlight>
              </a:defRPr>
            </a:lvl1pPr>
          </a:lstStyle>
          <a:p>
            <a:r>
              <a:rPr lang="en-US" dirty="0"/>
              <a:t>##%</a:t>
            </a:r>
          </a:p>
        </p:txBody>
      </p:sp>
    </p:spTree>
    <p:extLst>
      <p:ext uri="{BB962C8B-B14F-4D97-AF65-F5344CB8AC3E}">
        <p14:creationId xmlns:p14="http://schemas.microsoft.com/office/powerpoint/2010/main" val="369141721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8/6/2025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bg1"/>
                </a:solidFill>
                <a:highlight>
                  <a:srgbClr val="000000"/>
                </a:highlight>
              </a:defRPr>
            </a:lvl1pPr>
          </a:lstStyle>
          <a:p>
            <a:r>
              <a:rPr lang="en-US" dirty="0"/>
              <a:t>##%</a:t>
            </a:r>
          </a:p>
        </p:txBody>
      </p:sp>
    </p:spTree>
    <p:extLst>
      <p:ext uri="{BB962C8B-B14F-4D97-AF65-F5344CB8AC3E}">
        <p14:creationId xmlns:p14="http://schemas.microsoft.com/office/powerpoint/2010/main" val="7968570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8/6/2025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ctr">
            <a:normAutofit/>
          </a:bodyPr>
          <a:lstStyle>
            <a:lvl1pPr algn="ctr">
              <a:defRPr sz="23200">
                <a:solidFill>
                  <a:schemeClr val="bg1"/>
                </a:solidFill>
                <a:highlight>
                  <a:srgbClr val="FFFFFF"/>
                </a:highlight>
              </a:defRPr>
            </a:lvl1pPr>
          </a:lstStyle>
          <a:p>
            <a:r>
              <a:rPr lang="en-US" dirty="0"/>
              <a:t>##%</a:t>
            </a:r>
          </a:p>
        </p:txBody>
      </p:sp>
    </p:spTree>
    <p:extLst>
      <p:ext uri="{BB962C8B-B14F-4D97-AF65-F5344CB8AC3E}">
        <p14:creationId xmlns:p14="http://schemas.microsoft.com/office/powerpoint/2010/main" val="5484448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8/6/2025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2497462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8/6/2025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20000"/>
              </a:lnSpc>
              <a:defRPr sz="4000" b="0">
                <a:solidFill>
                  <a:schemeClr val="bg1"/>
                </a:solidFill>
                <a:highlight>
                  <a:srgbClr val="000000"/>
                </a:highlight>
              </a:defRPr>
            </a:lvl1pPr>
          </a:lstStyle>
          <a:p>
            <a:r>
              <a:rPr lang="en-US" dirty="0"/>
              <a:t>Click to edit Quote</a:t>
            </a:r>
          </a:p>
        </p:txBody>
      </p:sp>
    </p:spTree>
    <p:extLst>
      <p:ext uri="{BB962C8B-B14F-4D97-AF65-F5344CB8AC3E}">
        <p14:creationId xmlns:p14="http://schemas.microsoft.com/office/powerpoint/2010/main" val="2297111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8/6/2025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668625"/>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578237"/>
            <a:ext cx="11460480" cy="786384"/>
          </a:xfrm>
        </p:spPr>
        <p:txBody>
          <a:bodyPr anchor="b">
            <a:noAutofit/>
          </a:bodyPr>
          <a:lstStyle>
            <a:lvl1pPr algn="l">
              <a:defRPr sz="6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71902356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8/6/2025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20000"/>
              </a:lnSpc>
              <a:defRPr sz="4000" b="0">
                <a:solidFill>
                  <a:schemeClr val="bg1"/>
                </a:solidFill>
                <a:highlight>
                  <a:srgbClr val="FFFFFF"/>
                </a:highlight>
              </a:defRPr>
            </a:lvl1pPr>
          </a:lstStyle>
          <a:p>
            <a:r>
              <a:rPr lang="en-US" dirty="0"/>
              <a:t>Click to edit Quote</a:t>
            </a:r>
          </a:p>
        </p:txBody>
      </p:sp>
    </p:spTree>
    <p:extLst>
      <p:ext uri="{BB962C8B-B14F-4D97-AF65-F5344CB8AC3E}">
        <p14:creationId xmlns:p14="http://schemas.microsoft.com/office/powerpoint/2010/main" val="42320750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8/6/2025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669280"/>
            <a:ext cx="8961120"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20000"/>
              </a:lnSpc>
              <a:defRPr sz="4400" b="0">
                <a:solidFill>
                  <a:schemeClr val="bg1"/>
                </a:solidFill>
                <a:highlight>
                  <a:srgbClr val="000000"/>
                </a:highlight>
              </a:defRPr>
            </a:lvl1pPr>
          </a:lstStyle>
          <a:p>
            <a:r>
              <a:rPr lang="en-US" dirty="0"/>
              <a:t>Click to edit Quote</a:t>
            </a:r>
          </a:p>
        </p:txBody>
      </p:sp>
    </p:spTree>
    <p:extLst>
      <p:ext uri="{BB962C8B-B14F-4D97-AF65-F5344CB8AC3E}">
        <p14:creationId xmlns:p14="http://schemas.microsoft.com/office/powerpoint/2010/main" val="29525481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8/6/2025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3633345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8/6/2025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solidFill>
                  <a:schemeClr val="bg1"/>
                </a:solidFill>
                <a:highlight>
                  <a:srgbClr val="000000"/>
                </a:high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solidFill>
                  <a:schemeClr val="bg1"/>
                </a:solidFill>
                <a:highlight>
                  <a:srgbClr val="000000"/>
                </a:high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Tree>
    <p:extLst>
      <p:ext uri="{BB962C8B-B14F-4D97-AF65-F5344CB8AC3E}">
        <p14:creationId xmlns:p14="http://schemas.microsoft.com/office/powerpoint/2010/main" val="35254638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8/6/2025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57647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8/6/2025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77548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8/6/2025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485150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8/6/2025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7739238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8/6/2025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solidFill>
                  <a:schemeClr val="bg1"/>
                </a:solidFill>
                <a:highlight>
                  <a:srgbClr val="FFFFFF"/>
                </a:highlight>
              </a:defRPr>
            </a:lvl1pPr>
          </a:lstStyle>
          <a:p>
            <a:r>
              <a:rPr lang="en-US"/>
              <a:t>Click to edit Master title style</a:t>
            </a:r>
            <a:endParaRPr lang="en-US" dirty="0"/>
          </a:p>
        </p:txBody>
      </p:sp>
    </p:spTree>
    <p:extLst>
      <p:ext uri="{BB962C8B-B14F-4D97-AF65-F5344CB8AC3E}">
        <p14:creationId xmlns:p14="http://schemas.microsoft.com/office/powerpoint/2010/main" val="3994444367"/>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8/6/2025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solidFill>
                  <a:schemeClr val="bg1"/>
                </a:solidFill>
                <a:highlight>
                  <a:srgbClr val="FFFFFF"/>
                </a:highlight>
              </a:defRPr>
            </a:lvl1pPr>
          </a:lstStyle>
          <a:p>
            <a:r>
              <a:rPr lang="en-US"/>
              <a:t>Click to edit Master title style</a:t>
            </a:r>
          </a:p>
        </p:txBody>
      </p:sp>
    </p:spTree>
    <p:extLst>
      <p:ext uri="{BB962C8B-B14F-4D97-AF65-F5344CB8AC3E}">
        <p14:creationId xmlns:p14="http://schemas.microsoft.com/office/powerpoint/2010/main" val="82118938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8/6/2025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63127" y="1129554"/>
            <a:ext cx="5867457" cy="3475236"/>
          </a:xfrm>
        </p:spPr>
        <p:txBody>
          <a:bodyPr anchor="b">
            <a:normAutofit/>
          </a:bodyPr>
          <a:lstStyle>
            <a:lvl1pPr algn="l">
              <a:defRPr sz="54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0845010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Photo Layout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7ED3B95-1860-B7C7-C279-D6755F721C31}"/>
              </a:ext>
            </a:extLst>
          </p:cNvPr>
          <p:cNvSpPr>
            <a:spLocks noGrp="1"/>
          </p:cNvSpPr>
          <p:nvPr>
            <p:ph type="pic" sz="quarter" idx="13"/>
          </p:nvPr>
        </p:nvSpPr>
        <p:spPr>
          <a:xfrm>
            <a:off x="-1" y="-1"/>
            <a:ext cx="12192001" cy="6858001"/>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endParaRPr lang="en-US" dirty="0"/>
          </a:p>
        </p:txBody>
      </p:sp>
      <p:sp>
        <p:nvSpPr>
          <p:cNvPr id="7" name="Rectangle 6">
            <a:extLst>
              <a:ext uri="{FF2B5EF4-FFF2-40B4-BE49-F238E27FC236}">
                <a16:creationId xmlns:a16="http://schemas.microsoft.com/office/drawing/2014/main" id="{845D3106-89ED-8524-91B2-9F94380C04C1}"/>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8/6/2025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4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1425861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Photo Layout 2">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306AF329-20F3-F154-AD51-E99080E2F13A}"/>
              </a:ext>
            </a:extLst>
          </p:cNvPr>
          <p:cNvSpPr>
            <a:spLocks noGrp="1"/>
          </p:cNvSpPr>
          <p:nvPr>
            <p:ph type="pic" sz="quarter" idx="14"/>
          </p:nvPr>
        </p:nvSpPr>
        <p:spPr>
          <a:xfrm>
            <a:off x="8187882" y="0"/>
            <a:ext cx="4004118"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1" y="0"/>
            <a:ext cx="8153399"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Rectangle 6">
            <a:extLst>
              <a:ext uri="{FF2B5EF4-FFF2-40B4-BE49-F238E27FC236}">
                <a16:creationId xmlns:a16="http://schemas.microsoft.com/office/drawing/2014/main" id="{0D373364-D664-37CA-391B-CC3537BE16B8}"/>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8/6/2025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5448300" cy="868374"/>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5448300" cy="3581399"/>
          </a:xfrm>
        </p:spPr>
        <p:txBody>
          <a:bodyPr anchor="b">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451625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Photo Layout 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0" y="0"/>
            <a:ext cx="1219200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7" name="Rectangle 6">
            <a:extLst>
              <a:ext uri="{FF2B5EF4-FFF2-40B4-BE49-F238E27FC236}">
                <a16:creationId xmlns:a16="http://schemas.microsoft.com/office/drawing/2014/main" id="{F9E26463-E3A6-7144-0DAB-3809F3BD980A}"/>
              </a:ext>
              <a:ext uri="{C183D7F6-B498-43B3-948B-1728B52AA6E4}">
                <adec:decorative xmlns:adec="http://schemas.microsoft.com/office/drawing/2017/decorative" val="1"/>
              </a:ext>
            </a:extLst>
          </p:cNvPr>
          <p:cNvSpPr/>
          <p:nvPr userDrawn="1"/>
        </p:nvSpPr>
        <p:spPr>
          <a:xfrm rot="16200000" flipH="1">
            <a:off x="5034605" y="-299394"/>
            <a:ext cx="6858000" cy="7456788"/>
          </a:xfrm>
          <a:prstGeom prst="rect">
            <a:avLst/>
          </a:prstGeom>
          <a:gradFill>
            <a:gsLst>
              <a:gs pos="0">
                <a:srgbClr val="000000">
                  <a:alpha val="0"/>
                </a:srgbClr>
              </a:gs>
              <a:gs pos="89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DD031D-23CD-AB8E-F4DE-F2A0A754E837}"/>
              </a:ext>
              <a:ext uri="{C183D7F6-B498-43B3-948B-1728B52AA6E4}">
                <adec:decorative xmlns:adec="http://schemas.microsoft.com/office/drawing/2017/decorative" val="1"/>
              </a:ext>
            </a:extLst>
          </p:cNvPr>
          <p:cNvSpPr/>
          <p:nvPr/>
        </p:nvSpPr>
        <p:spPr>
          <a:xfrm rot="16200000" flipH="1">
            <a:off x="5034605" y="-299394"/>
            <a:ext cx="6858000" cy="7456788"/>
          </a:xfrm>
          <a:prstGeom prst="rect">
            <a:avLst/>
          </a:prstGeom>
          <a:gradFill>
            <a:gsLst>
              <a:gs pos="0">
                <a:srgbClr val="000000">
                  <a:alpha val="0"/>
                </a:srgbClr>
              </a:gs>
              <a:gs pos="89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8/6/2025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10896600" cy="906472"/>
          </a:xfrm>
        </p:spPr>
        <p:txBody>
          <a:bodyPr>
            <a:normAutofit/>
          </a:bodyPr>
          <a:lstStyle>
            <a:lvl1pPr marL="0" indent="0" algn="r">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7249886" y="914399"/>
            <a:ext cx="4294414" cy="3848100"/>
          </a:xfrm>
        </p:spPr>
        <p:txBody>
          <a:bodyPr anchor="t">
            <a:norm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0361410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Photo Layout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1" y="0"/>
            <a:ext cx="1219200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7" name="Rectangle 6">
            <a:extLst>
              <a:ext uri="{FF2B5EF4-FFF2-40B4-BE49-F238E27FC236}">
                <a16:creationId xmlns:a16="http://schemas.microsoft.com/office/drawing/2014/main" id="{EFFAF045-F012-E336-2D91-EF967058BABB}"/>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8/6/2025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485771"/>
            <a:ext cx="7233806" cy="571501"/>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100"/>
            <a:ext cx="5448299" cy="2620192"/>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709663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Layout">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9311866F-BD47-9E17-9B22-D9F491F1E3F7}"/>
              </a:ext>
            </a:extLst>
          </p:cNvPr>
          <p:cNvSpPr>
            <a:spLocks noGrp="1"/>
          </p:cNvSpPr>
          <p:nvPr>
            <p:ph type="pic" sz="quarter" idx="14"/>
          </p:nvPr>
        </p:nvSpPr>
        <p:spPr>
          <a:xfrm>
            <a:off x="-9693" y="919163"/>
            <a:ext cx="2030627" cy="38481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2065639" y="914401"/>
            <a:ext cx="4030361" cy="38481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1" y="2861187"/>
            <a:ext cx="4146585" cy="3349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5433934" y="1158241"/>
            <a:ext cx="6105693" cy="120395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9773791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hoto Layout 3">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0" y="914400"/>
            <a:ext cx="2457450" cy="231298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2493378" y="914400"/>
            <a:ext cx="2431912" cy="231298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6095999" y="803563"/>
            <a:ext cx="5181601" cy="5406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2" y="2840182"/>
            <a:ext cx="4466884" cy="1773381"/>
          </a:xfrm>
        </p:spPr>
        <p:txBody>
          <a:bodyPr>
            <a:no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581307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Picture Layout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 y="-5027"/>
            <a:ext cx="6096000" cy="4733471"/>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Picture Placeholder 11">
            <a:extLst>
              <a:ext uri="{FF2B5EF4-FFF2-40B4-BE49-F238E27FC236}">
                <a16:creationId xmlns:a16="http://schemas.microsoft.com/office/drawing/2014/main" id="{9311866F-BD47-9E17-9B22-D9F491F1E3F7}"/>
              </a:ext>
            </a:extLst>
          </p:cNvPr>
          <p:cNvSpPr>
            <a:spLocks noGrp="1"/>
          </p:cNvSpPr>
          <p:nvPr>
            <p:ph type="pic" sz="quarter" idx="14"/>
          </p:nvPr>
        </p:nvSpPr>
        <p:spPr>
          <a:xfrm>
            <a:off x="-9693" y="4797346"/>
            <a:ext cx="6105693" cy="2060653"/>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1" y="914399"/>
            <a:ext cx="4146585" cy="5029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2" y="647698"/>
            <a:ext cx="4650012" cy="2077089"/>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9189841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eft Aligned Pictur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10172699" cy="50673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1981201" y="5560042"/>
            <a:ext cx="8271878" cy="542344"/>
          </a:xfrm>
        </p:spPr>
        <p:txBody>
          <a:bodyPr/>
          <a:lstStyle>
            <a:lvl1pPr marL="0" indent="0" algn="r">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algn="r">
              <a:defRPr/>
            </a:lvl2pPr>
            <a:lvl3pPr algn="r">
              <a:defRPr/>
            </a:lvl3pPr>
            <a:lvl4pPr algn="r">
              <a:defRPr/>
            </a:lvl4pPr>
            <a:lvl5pPr algn="r">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096000" y="914399"/>
            <a:ext cx="5448300" cy="3117553"/>
          </a:xfrm>
        </p:spPr>
        <p:txBody>
          <a:bodyPr anchor="t">
            <a:norm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5222128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eft Aligned Photo Layout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4076700" cy="4193427"/>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5499291" y="914400"/>
            <a:ext cx="5773936" cy="5029200"/>
          </a:xfrm>
        </p:spPr>
        <p:txBody>
          <a:bodyPr>
            <a:norm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60591" y="3786474"/>
            <a:ext cx="4169890" cy="1614008"/>
          </a:xfrm>
        </p:spPr>
        <p:txBody>
          <a:bodyPr anchor="t">
            <a:no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1231441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eft Aligned Photo Layou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 y="0"/>
            <a:ext cx="811529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8854931" y="647699"/>
            <a:ext cx="2689367" cy="5562599"/>
          </a:xfrm>
        </p:spPr>
        <p:txBody>
          <a:bodyPr>
            <a:normAutofit/>
          </a:bodyPr>
          <a:lstStyle>
            <a:lvl1pPr marL="342900" indent="-342900">
              <a:buFont typeface="Arial" panose="020B0604020202020204" pitchFamily="34" charset="0"/>
              <a:buChar char="•"/>
              <a:defRPr/>
            </a:lvl1pPr>
            <a:lvl2pPr marL="514350" indent="-285750">
              <a:buFont typeface="Arial" panose="020B0604020202020204" pitchFamily="34" charset="0"/>
              <a:buChar char="•"/>
              <a:defRPr/>
            </a:lvl2pPr>
            <a:lvl3pPr marL="742950" indent="-285750">
              <a:buFont typeface="Arial" panose="020B0604020202020204" pitchFamily="34" charset="0"/>
              <a:buChar char="•"/>
              <a:defRPr/>
            </a:lvl3pPr>
            <a:lvl4pPr marL="971550" indent="-285750">
              <a:buFont typeface="Arial" panose="020B0604020202020204" pitchFamily="34" charset="0"/>
              <a:buChar char="•"/>
              <a:defRPr/>
            </a:lvl4pPr>
            <a:lvl5pPr marL="10858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1" y="647700"/>
            <a:ext cx="4225166" cy="2420756"/>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32342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8/6/2025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59" y="411480"/>
            <a:ext cx="6152191" cy="3739896"/>
          </a:xfrm>
        </p:spPr>
        <p:txBody>
          <a:bodyPr anchor="t">
            <a:normAutofit/>
          </a:bodyPr>
          <a:lstStyle>
            <a:lvl1pPr algn="l">
              <a:defRPr sz="54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7596427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Right Aligned Pictur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981200" y="0"/>
            <a:ext cx="10210798" cy="50673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1893695" y="5560042"/>
            <a:ext cx="8279006" cy="650256"/>
          </a:xfrm>
        </p:spPr>
        <p:txBody>
          <a:bodyPr/>
          <a:lstStyle>
            <a:lvl1pPr marL="0" indent="0" algn="l">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algn="r">
              <a:defRPr/>
            </a:lvl2pPr>
            <a:lvl3pPr algn="r">
              <a:defRPr/>
            </a:lvl3pPr>
            <a:lvl4pPr algn="r">
              <a:defRPr/>
            </a:lvl4pPr>
            <a:lvl5pPr algn="r">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914400" y="647701"/>
            <a:ext cx="5181600" cy="2595563"/>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5532561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op Aligned Photo Layout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12192000" cy="419342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9" name="Content Placeholder 2">
            <a:extLst>
              <a:ext uri="{FF2B5EF4-FFF2-40B4-BE49-F238E27FC236}">
                <a16:creationId xmlns:a16="http://schemas.microsoft.com/office/drawing/2014/main" id="{DE27908E-38A7-B900-61E8-3AB5DD08621C}"/>
              </a:ext>
            </a:extLst>
          </p:cNvPr>
          <p:cNvSpPr>
            <a:spLocks noGrp="1"/>
          </p:cNvSpPr>
          <p:nvPr>
            <p:ph idx="14"/>
          </p:nvPr>
        </p:nvSpPr>
        <p:spPr>
          <a:xfrm>
            <a:off x="6096000" y="4672013"/>
            <a:ext cx="5448300" cy="1538287"/>
          </a:xfrm>
        </p:spPr>
        <p:txBody>
          <a:bodyPr anchor="t">
            <a:normAutofit fontScale="85000" lnSpcReduction="10000"/>
          </a:bodyPr>
          <a:lstStyle/>
          <a:p>
            <a:pPr marL="0" lvl="0" indent="0" algn="r">
              <a:buNone/>
            </a:pPr>
            <a:r>
              <a:rPr lang="en-US" sz="2000"/>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2" y="1712200"/>
            <a:ext cx="6019892" cy="1896956"/>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2624984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Photo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0" y="-14068"/>
            <a:ext cx="1981199" cy="2369154"/>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2014107" y="-14068"/>
            <a:ext cx="4081889" cy="4776568"/>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21" name="Picture Placeholder 13">
            <a:extLst>
              <a:ext uri="{FF2B5EF4-FFF2-40B4-BE49-F238E27FC236}">
                <a16:creationId xmlns:a16="http://schemas.microsoft.com/office/drawing/2014/main" id="{7602ECA3-A6A7-A875-18FE-E3C4A0E589CA}"/>
              </a:ext>
            </a:extLst>
          </p:cNvPr>
          <p:cNvSpPr>
            <a:spLocks noGrp="1"/>
          </p:cNvSpPr>
          <p:nvPr>
            <p:ph type="pic" sz="quarter" idx="16"/>
          </p:nvPr>
        </p:nvSpPr>
        <p:spPr>
          <a:xfrm>
            <a:off x="-5583" y="2405123"/>
            <a:ext cx="1981199" cy="235737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2" y="2874837"/>
            <a:ext cx="4157958" cy="30687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5298675" y="664670"/>
            <a:ext cx="5978925" cy="1700765"/>
          </a:xfrm>
        </p:spPr>
        <p:txBody>
          <a:bodyPr>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3248667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Photo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4076699" y="0"/>
            <a:ext cx="2683775"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6793074" y="0"/>
            <a:ext cx="2683775"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2" name="Picture Placeholder 13">
            <a:extLst>
              <a:ext uri="{FF2B5EF4-FFF2-40B4-BE49-F238E27FC236}">
                <a16:creationId xmlns:a16="http://schemas.microsoft.com/office/drawing/2014/main" id="{846440B9-87D8-A71E-771E-6771EF88B865}"/>
              </a:ext>
            </a:extLst>
          </p:cNvPr>
          <p:cNvSpPr>
            <a:spLocks noGrp="1"/>
          </p:cNvSpPr>
          <p:nvPr>
            <p:ph type="pic" sz="quarter" idx="16"/>
          </p:nvPr>
        </p:nvSpPr>
        <p:spPr>
          <a:xfrm>
            <a:off x="9506949" y="0"/>
            <a:ext cx="2685051"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4076699" y="3429000"/>
            <a:ext cx="6079577" cy="2781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1" y="647700"/>
            <a:ext cx="4839928" cy="1880755"/>
          </a:xfrm>
        </p:spPr>
        <p:txBody>
          <a:bodyPr>
            <a:no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149637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Photo Layout 3">
    <p:bg>
      <p:bgPr>
        <a:solidFill>
          <a:schemeClr val="bg1"/>
        </a:solidFill>
        <a:effectLst/>
      </p:bgPr>
    </p:bg>
    <p:spTree>
      <p:nvGrpSpPr>
        <p:cNvPr id="1" name=""/>
        <p:cNvGrpSpPr/>
        <p:nvPr/>
      </p:nvGrpSpPr>
      <p:grpSpPr>
        <a:xfrm>
          <a:off x="0" y="0"/>
          <a:ext cx="0" cy="0"/>
          <a:chOff x="0" y="0"/>
          <a:chExt cx="0" cy="0"/>
        </a:xfrm>
      </p:grpSpPr>
      <p:sp>
        <p:nvSpPr>
          <p:cNvPr id="15" name="Picture Placeholder 12">
            <a:extLst>
              <a:ext uri="{FF2B5EF4-FFF2-40B4-BE49-F238E27FC236}">
                <a16:creationId xmlns:a16="http://schemas.microsoft.com/office/drawing/2014/main" id="{2373D9BC-90A4-4F94-BD50-9CCB055EE805}"/>
              </a:ext>
            </a:extLst>
          </p:cNvPr>
          <p:cNvSpPr>
            <a:spLocks noGrp="1"/>
          </p:cNvSpPr>
          <p:nvPr>
            <p:ph type="pic" sz="quarter" idx="16"/>
          </p:nvPr>
        </p:nvSpPr>
        <p:spPr>
          <a:xfrm>
            <a:off x="8188622" y="3459747"/>
            <a:ext cx="4003378" cy="3398253"/>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4" name="Picture Placeholder 12">
            <a:extLst>
              <a:ext uri="{FF2B5EF4-FFF2-40B4-BE49-F238E27FC236}">
                <a16:creationId xmlns:a16="http://schemas.microsoft.com/office/drawing/2014/main" id="{1C768CD2-5235-9975-0B69-EDC3C9DA66EF}"/>
              </a:ext>
            </a:extLst>
          </p:cNvPr>
          <p:cNvSpPr>
            <a:spLocks noGrp="1"/>
          </p:cNvSpPr>
          <p:nvPr>
            <p:ph type="pic" sz="quarter" idx="15"/>
          </p:nvPr>
        </p:nvSpPr>
        <p:spPr>
          <a:xfrm>
            <a:off x="8188622" y="0"/>
            <a:ext cx="4003378" cy="3398253"/>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Picture Placeholder 12">
            <a:extLst>
              <a:ext uri="{FF2B5EF4-FFF2-40B4-BE49-F238E27FC236}">
                <a16:creationId xmlns:a16="http://schemas.microsoft.com/office/drawing/2014/main" id="{E665258A-9629-D734-D3AE-AF4576FA5532}"/>
              </a:ext>
            </a:extLst>
          </p:cNvPr>
          <p:cNvSpPr>
            <a:spLocks noGrp="1"/>
          </p:cNvSpPr>
          <p:nvPr>
            <p:ph type="pic" sz="quarter" idx="14"/>
          </p:nvPr>
        </p:nvSpPr>
        <p:spPr>
          <a:xfrm>
            <a:off x="0" y="-8201"/>
            <a:ext cx="8126413" cy="6866201"/>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dirty="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652371" y="5075225"/>
            <a:ext cx="3424329" cy="926020"/>
          </a:xfrm>
        </p:spPr>
        <p:txBody>
          <a:bodyPr/>
          <a:lstStyle>
            <a:lvl1pPr marL="0" indent="0">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228600" indent="0">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0" y="1327355"/>
            <a:ext cx="4152900" cy="3435144"/>
          </a:xfrm>
        </p:spPr>
        <p:txBody>
          <a:bodyPr>
            <a:normAutofit/>
          </a:bodyPr>
          <a:lstStyle>
            <a:lvl1pPr>
              <a:defRPr sz="40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12112350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Middle Align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8/6/2025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2983705" y="3071903"/>
            <a:ext cx="6224587" cy="2871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2983705" y="1255056"/>
            <a:ext cx="6224588" cy="1451820"/>
          </a:xfrm>
        </p:spPr>
        <p:txBody>
          <a:bodyP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22593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8/6/2025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19" y="1801368"/>
            <a:ext cx="8602201" cy="4572000"/>
          </a:xfrm>
        </p:spPr>
        <p:txBody>
          <a:bodyPr anchor="b">
            <a:normAutofit/>
          </a:bodyPr>
          <a:lstStyle>
            <a:lvl1pPr algn="l">
              <a:defRPr sz="6000">
                <a:solidFill>
                  <a:schemeClr val="bg1"/>
                </a:solidFill>
                <a:highlight>
                  <a:srgbClr val="FFFFFF"/>
                </a:highlight>
              </a:defRPr>
            </a:lvl1pPr>
          </a:lstStyle>
          <a:p>
            <a:r>
              <a:rPr lang="en-US"/>
              <a:t>Click to edit Master title style</a:t>
            </a:r>
            <a:endParaRPr lang="en-US" dirty="0"/>
          </a:p>
        </p:txBody>
      </p:sp>
    </p:spTree>
    <p:extLst>
      <p:ext uri="{BB962C8B-B14F-4D97-AF65-F5344CB8AC3E}">
        <p14:creationId xmlns:p14="http://schemas.microsoft.com/office/powerpoint/2010/main" val="29866846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8/6/2025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590261" y="2333860"/>
            <a:ext cx="7489944" cy="3689909"/>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735283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1"/>
      </p:bgRef>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EEE9D05A-2BD6-0F92-5A5D-FFA6FFF54EAD}"/>
              </a:ext>
            </a:extLst>
          </p:cNvPr>
          <p:cNvSpPr>
            <a:spLocks noGrp="1"/>
          </p:cNvSpPr>
          <p:nvPr>
            <p:ph type="pic" sz="quarter" idx="14"/>
          </p:nvPr>
        </p:nvSpPr>
        <p:spPr>
          <a:xfrm>
            <a:off x="5607050" y="0"/>
            <a:ext cx="6584950"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8/6/2025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333860"/>
            <a:ext cx="4381756" cy="3689909"/>
          </a:xfrm>
        </p:spPr>
        <p:txBody>
          <a:bodyPr>
            <a:normAutofit/>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7007353" cy="1554480"/>
          </a:xfrm>
        </p:spPr>
        <p:txBody>
          <a:bodyPr anchor="b">
            <a:normAutofit/>
          </a:bodyPr>
          <a:lstStyle>
            <a:lvl1pPr>
              <a:defRPr sz="40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60130290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8/6/2025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3866630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Lst>
  <p:hf sldNum="0" hdr="0" ftr="0" dt="0"/>
  <p:txStyles>
    <p:titleStyle>
      <a:lvl1pPr algn="l" defTabSz="914400" rtl="0" eaLnBrk="1" latinLnBrk="0" hangingPunct="1">
        <a:lnSpc>
          <a:spcPct val="120000"/>
        </a:lnSpc>
        <a:spcBef>
          <a:spcPct val="0"/>
        </a:spcBef>
        <a:buNone/>
        <a:defRPr sz="4000" b="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18.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8.png"/><Relationship Id="rId7" Type="http://schemas.openxmlformats.org/officeDocument/2006/relationships/image" Target="../media/image23.svg"/><Relationship Id="rId12"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2.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17.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8.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1412D25-708C-688A-7084-1DE30ACC6C4D}"/>
              </a:ext>
            </a:extLst>
          </p:cNvPr>
          <p:cNvSpPr>
            <a:spLocks noGrp="1"/>
          </p:cNvSpPr>
          <p:nvPr>
            <p:ph type="subTitle" idx="1"/>
          </p:nvPr>
        </p:nvSpPr>
        <p:spPr>
          <a:xfrm>
            <a:off x="614676" y="4617138"/>
            <a:ext cx="7375466" cy="1014984"/>
          </a:xfrm>
        </p:spPr>
        <p:txBody>
          <a:bodyPr anchor="t">
            <a:normAutofit/>
          </a:bodyPr>
          <a:lstStyle/>
          <a:p>
            <a:r>
              <a:rPr lang="de-DE" b="1" dirty="0">
                <a:solidFill>
                  <a:srgbClr val="7C7C7C"/>
                </a:solidFill>
              </a:rPr>
              <a:t>Automatisierte Analyse und Vorhersage der Jodverteilung in Mausmodellen</a:t>
            </a:r>
          </a:p>
        </p:txBody>
      </p:sp>
      <p:sp>
        <p:nvSpPr>
          <p:cNvPr id="3" name="Title 2">
            <a:extLst>
              <a:ext uri="{FF2B5EF4-FFF2-40B4-BE49-F238E27FC236}">
                <a16:creationId xmlns:a16="http://schemas.microsoft.com/office/drawing/2014/main" id="{B433EEA8-3B5C-B64C-0C39-20AB56978A3E}"/>
              </a:ext>
            </a:extLst>
          </p:cNvPr>
          <p:cNvSpPr>
            <a:spLocks noGrp="1"/>
          </p:cNvSpPr>
          <p:nvPr>
            <p:ph type="ctrTitle"/>
          </p:nvPr>
        </p:nvSpPr>
        <p:spPr>
          <a:xfrm>
            <a:off x="614676" y="854239"/>
            <a:ext cx="8696472" cy="3592629"/>
          </a:xfrm>
        </p:spPr>
        <p:txBody>
          <a:bodyPr anchor="b">
            <a:normAutofit/>
          </a:bodyPr>
          <a:lstStyle/>
          <a:p>
            <a:pPr>
              <a:lnSpc>
                <a:spcPct val="110000"/>
              </a:lnSpc>
            </a:pPr>
            <a:r>
              <a:rPr lang="en-GB" sz="4000" dirty="0">
                <a:solidFill>
                  <a:srgbClr val="7C7C7C"/>
                </a:solidFill>
              </a:rPr>
              <a:t>Case Study: Data Scientist @ Axiom Insights</a:t>
            </a:r>
            <a:endParaRPr lang="en-DE" sz="4000" dirty="0">
              <a:solidFill>
                <a:srgbClr val="7C7C7C"/>
              </a:solidFill>
            </a:endParaRPr>
          </a:p>
        </p:txBody>
      </p:sp>
      <p:pic>
        <p:nvPicPr>
          <p:cNvPr id="5" name="Picture 4" descr="A grey and orange logo&#10;&#10;AI-generated content may be incorrect.">
            <a:extLst>
              <a:ext uri="{FF2B5EF4-FFF2-40B4-BE49-F238E27FC236}">
                <a16:creationId xmlns:a16="http://schemas.microsoft.com/office/drawing/2014/main" id="{248D0101-E9FA-A92C-54DB-8E18F6F55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209842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1D0D-23B5-A9A3-0712-48654C09A06E}"/>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35787592-14F0-C71B-5330-26B6BBEACFD4}"/>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0890E95C-6090-52B5-64E2-C9D5C4D8B70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a:solidFill>
                  <a:srgbClr val="7C7C7C"/>
                </a:solidFill>
              </a:rPr>
              <a:t>Cross Validation Ansatz, </a:t>
            </a:r>
            <a:r>
              <a:rPr lang="en-GB" sz="1400" b="1" dirty="0" err="1">
                <a:solidFill>
                  <a:srgbClr val="7C7C7C"/>
                </a:solidFill>
              </a:rPr>
              <a:t>Echtzeitüberwachung</a:t>
            </a:r>
            <a:r>
              <a:rPr lang="en-GB" sz="1400" b="1" dirty="0">
                <a:solidFill>
                  <a:srgbClr val="7C7C7C"/>
                </a:solidFill>
              </a:rPr>
              <a:t> </a:t>
            </a:r>
          </a:p>
          <a:p>
            <a:pPr marL="285750" indent="-285750">
              <a:spcBef>
                <a:spcPts val="600"/>
              </a:spcBef>
              <a:spcAft>
                <a:spcPts val="600"/>
              </a:spcAft>
              <a:buFont typeface="Arial" panose="020B0604020202020204" pitchFamily="34" charset="0"/>
              <a:buChar char="•"/>
            </a:pPr>
            <a:r>
              <a:rPr lang="en-GB" sz="1400" b="1" dirty="0">
                <a:solidFill>
                  <a:srgbClr val="7C7C7C"/>
                </a:solidFill>
              </a:rPr>
              <a:t>KPIs: RMSE, MAE, Directional Accuracy, Confusion Matrix, </a:t>
            </a:r>
            <a:r>
              <a:rPr lang="en-GB" sz="1400" b="1" dirty="0" err="1">
                <a:solidFill>
                  <a:srgbClr val="7C7C7C"/>
                </a:solidFill>
              </a:rPr>
              <a:t>Stabilität</a:t>
            </a:r>
            <a:r>
              <a:rPr lang="en-GB" sz="1400" b="1" dirty="0">
                <a:solidFill>
                  <a:srgbClr val="7C7C7C"/>
                </a:solidFill>
              </a:rPr>
              <a:t> über Zeit</a:t>
            </a:r>
          </a:p>
          <a:p>
            <a:pPr marL="285750" indent="-285750">
              <a:spcBef>
                <a:spcPts val="600"/>
              </a:spcBef>
              <a:spcAft>
                <a:spcPts val="600"/>
              </a:spcAft>
              <a:buFont typeface="Arial" panose="020B0604020202020204" pitchFamily="34" charset="0"/>
              <a:buChar char="•"/>
            </a:pPr>
            <a:endParaRPr lang="en-GB" sz="1400" b="1" dirty="0">
              <a:solidFill>
                <a:srgbClr val="7C7C7C"/>
              </a:solidFill>
            </a:endParaRPr>
          </a:p>
        </p:txBody>
      </p:sp>
      <p:sp>
        <p:nvSpPr>
          <p:cNvPr id="3" name="Title 2">
            <a:extLst>
              <a:ext uri="{FF2B5EF4-FFF2-40B4-BE49-F238E27FC236}">
                <a16:creationId xmlns:a16="http://schemas.microsoft.com/office/drawing/2014/main" id="{7593F1CE-BBA0-A2F7-86D9-BADA9B4D9049}"/>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dirty="0">
                <a:solidFill>
                  <a:srgbClr val="7C7C7C"/>
                </a:solidFill>
              </a:rPr>
              <a:t>Modell Training</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A424F431-EB30-C31C-76BB-19A16591A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6" name="Content Placeholder 3" descr="Internet of Things Concept">
            <a:extLst>
              <a:ext uri="{FF2B5EF4-FFF2-40B4-BE49-F238E27FC236}">
                <a16:creationId xmlns:a16="http://schemas.microsoft.com/office/drawing/2014/main" id="{1DA20EC0-B12F-B245-2F5C-EF1BA2A691AB}"/>
              </a:ext>
            </a:extLst>
          </p:cNvPr>
          <p:cNvPicPr>
            <a:picLocks noChangeAspect="1"/>
          </p:cNvPicPr>
          <p:nvPr/>
        </p:nvPicPr>
        <p:blipFill>
          <a:blip r:embed="rId5"/>
          <a:srcRect l="13587" t="-1" r="39479" b="-1"/>
          <a:stretch>
            <a:fillRect/>
          </a:stretch>
        </p:blipFill>
        <p:spPr>
          <a:xfrm>
            <a:off x="21" y="10"/>
            <a:ext cx="4822018" cy="6857990"/>
          </a:xfrm>
          <a:prstGeom prst="rect">
            <a:avLst/>
          </a:prstGeom>
          <a:noFill/>
        </p:spPr>
      </p:pic>
    </p:spTree>
    <p:extLst>
      <p:ext uri="{BB962C8B-B14F-4D97-AF65-F5344CB8AC3E}">
        <p14:creationId xmlns:p14="http://schemas.microsoft.com/office/powerpoint/2010/main" val="2494159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9AC76-0D8D-B734-EC99-FF9231C17AAD}"/>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D86D5345-2C16-236A-A07C-7BC55F08C9D1}"/>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5E20A708-3077-792A-1014-003267C771F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Vorhergesagt</a:t>
            </a:r>
            <a:r>
              <a:rPr lang="en-GB" sz="1400" b="1" dirty="0">
                <a:solidFill>
                  <a:srgbClr val="7C7C7C"/>
                </a:solidFill>
              </a:rPr>
              <a:t> Daten </a:t>
            </a:r>
            <a:r>
              <a:rPr lang="en-GB" sz="1400" b="1" dirty="0" err="1">
                <a:solidFill>
                  <a:srgbClr val="7C7C7C"/>
                </a:solidFill>
              </a:rPr>
              <a:t>zur</a:t>
            </a:r>
            <a:r>
              <a:rPr lang="en-GB" sz="1400" b="1" dirty="0">
                <a:solidFill>
                  <a:srgbClr val="7C7C7C"/>
                </a:solidFill>
              </a:rPr>
              <a:t> </a:t>
            </a:r>
            <a:r>
              <a:rPr lang="en-GB" sz="1400" b="1" dirty="0" err="1">
                <a:solidFill>
                  <a:srgbClr val="7C7C7C"/>
                </a:solidFill>
              </a:rPr>
              <a:t>Visualisierung</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err="1">
                <a:solidFill>
                  <a:srgbClr val="7C7C7C"/>
                </a:solidFill>
              </a:rPr>
              <a:t>Deskriptive</a:t>
            </a:r>
            <a:r>
              <a:rPr lang="en-GB" sz="1400" b="1" dirty="0">
                <a:solidFill>
                  <a:srgbClr val="7C7C7C"/>
                </a:solidFill>
              </a:rPr>
              <a:t>/</a:t>
            </a:r>
            <a:r>
              <a:rPr lang="en-GB" sz="1400" b="1" dirty="0" err="1">
                <a:solidFill>
                  <a:srgbClr val="7C7C7C"/>
                </a:solidFill>
              </a:rPr>
              <a:t>inferenzstatistische</a:t>
            </a:r>
            <a:r>
              <a:rPr lang="en-GB" sz="1400" b="1" dirty="0">
                <a:solidFill>
                  <a:srgbClr val="7C7C7C"/>
                </a:solidFill>
              </a:rPr>
              <a:t> </a:t>
            </a:r>
            <a:r>
              <a:rPr lang="en-GB" sz="1400" b="1" dirty="0" err="1">
                <a:solidFill>
                  <a:srgbClr val="7C7C7C"/>
                </a:solidFill>
              </a:rPr>
              <a:t>Darstellung</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a:solidFill>
                  <a:srgbClr val="7C7C7C"/>
                </a:solidFill>
              </a:rPr>
              <a:t>Pipeline </a:t>
            </a:r>
            <a:r>
              <a:rPr lang="en-GB" sz="1400" b="1" dirty="0" err="1">
                <a:solidFill>
                  <a:srgbClr val="7C7C7C"/>
                </a:solidFill>
              </a:rPr>
              <a:t>zum</a:t>
            </a:r>
            <a:r>
              <a:rPr lang="en-GB" sz="1400" b="1" dirty="0">
                <a:solidFill>
                  <a:srgbClr val="7C7C7C"/>
                </a:solidFill>
              </a:rPr>
              <a:t> Dashboard</a:t>
            </a:r>
          </a:p>
          <a:p>
            <a:pPr marL="285750" indent="-285750">
              <a:spcBef>
                <a:spcPts val="600"/>
              </a:spcBef>
              <a:spcAft>
                <a:spcPts val="600"/>
              </a:spcAft>
              <a:buFont typeface="Arial" panose="020B0604020202020204" pitchFamily="34" charset="0"/>
              <a:buChar char="•"/>
            </a:pPr>
            <a:endParaRPr lang="en-GB" sz="1400" b="1" dirty="0">
              <a:solidFill>
                <a:srgbClr val="7C7C7C"/>
              </a:solidFill>
            </a:endParaRPr>
          </a:p>
        </p:txBody>
      </p:sp>
      <p:sp>
        <p:nvSpPr>
          <p:cNvPr id="3" name="Title 2">
            <a:extLst>
              <a:ext uri="{FF2B5EF4-FFF2-40B4-BE49-F238E27FC236}">
                <a16:creationId xmlns:a16="http://schemas.microsoft.com/office/drawing/2014/main" id="{636B2DEB-2CD2-A3B5-F4F6-BAB637C72C9A}"/>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dirty="0">
                <a:solidFill>
                  <a:srgbClr val="7C7C7C"/>
                </a:solidFill>
              </a:rPr>
              <a:t>Modell Forecasting</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B1C9FB7B-E8FC-DAAF-CEE5-C37D06300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2618006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97F85-CF90-1D47-C3E8-10F6A44E75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75FD20-387F-6E63-D1A3-D79995915B5A}"/>
              </a:ext>
            </a:extLst>
          </p:cNvPr>
          <p:cNvSpPr>
            <a:spLocks noGrp="1"/>
          </p:cNvSpPr>
          <p:nvPr>
            <p:ph type="title"/>
          </p:nvPr>
        </p:nvSpPr>
        <p:spPr>
          <a:xfrm>
            <a:off x="612647" y="664108"/>
            <a:ext cx="8954140" cy="1554480"/>
          </a:xfrm>
        </p:spPr>
        <p:txBody>
          <a:bodyPr anchor="b">
            <a:normAutofit/>
          </a:bodyPr>
          <a:lstStyle/>
          <a:p>
            <a:r>
              <a:rPr lang="en-GB" dirty="0" err="1">
                <a:solidFill>
                  <a:srgbClr val="7C7C7C"/>
                </a:solidFill>
              </a:rPr>
              <a:t>Projektüberblick</a:t>
            </a:r>
            <a:r>
              <a:rPr lang="en-GB" dirty="0">
                <a:solidFill>
                  <a:srgbClr val="7C7C7C"/>
                </a:solidFill>
              </a:rPr>
              <a:t> -Architektur</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8D19F3D6-1DA0-AF38-91E3-34DE64D09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
        <p:nvSpPr>
          <p:cNvPr id="6" name="Rectangle 5">
            <a:extLst>
              <a:ext uri="{FF2B5EF4-FFF2-40B4-BE49-F238E27FC236}">
                <a16:creationId xmlns:a16="http://schemas.microsoft.com/office/drawing/2014/main" id="{A327BAF0-20FE-2BE4-CCD8-EF455760A945}"/>
              </a:ext>
            </a:extLst>
          </p:cNvPr>
          <p:cNvSpPr/>
          <p:nvPr/>
        </p:nvSpPr>
        <p:spPr>
          <a:xfrm>
            <a:off x="1893631" y="2772365"/>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Scanning data</a:t>
            </a:r>
            <a:endParaRPr lang="en-DE" dirty="0"/>
          </a:p>
        </p:txBody>
      </p:sp>
      <p:sp>
        <p:nvSpPr>
          <p:cNvPr id="12" name="Rectangle 11">
            <a:extLst>
              <a:ext uri="{FF2B5EF4-FFF2-40B4-BE49-F238E27FC236}">
                <a16:creationId xmlns:a16="http://schemas.microsoft.com/office/drawing/2014/main" id="{FC710531-B3CF-88D9-2BA3-8624FC8BE650}"/>
              </a:ext>
            </a:extLst>
          </p:cNvPr>
          <p:cNvSpPr/>
          <p:nvPr/>
        </p:nvSpPr>
        <p:spPr>
          <a:xfrm>
            <a:off x="4311705" y="516284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Model training</a:t>
            </a:r>
            <a:endParaRPr lang="en-DE" dirty="0"/>
          </a:p>
        </p:txBody>
      </p:sp>
      <p:sp>
        <p:nvSpPr>
          <p:cNvPr id="14" name="Rectangle 13">
            <a:extLst>
              <a:ext uri="{FF2B5EF4-FFF2-40B4-BE49-F238E27FC236}">
                <a16:creationId xmlns:a16="http://schemas.microsoft.com/office/drawing/2014/main" id="{B0445350-4DF4-C94C-F8BF-F5B23D9953D1}"/>
              </a:ext>
            </a:extLst>
          </p:cNvPr>
          <p:cNvSpPr/>
          <p:nvPr/>
        </p:nvSpPr>
        <p:spPr>
          <a:xfrm>
            <a:off x="8962821" y="5138578"/>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Evaluation</a:t>
            </a:r>
            <a:endParaRPr lang="en-DE" dirty="0"/>
          </a:p>
        </p:txBody>
      </p:sp>
      <p:sp>
        <p:nvSpPr>
          <p:cNvPr id="15" name="Rectangle 14">
            <a:extLst>
              <a:ext uri="{FF2B5EF4-FFF2-40B4-BE49-F238E27FC236}">
                <a16:creationId xmlns:a16="http://schemas.microsoft.com/office/drawing/2014/main" id="{B7A6FDB5-2EC3-EF5B-23E7-20DF13FB539D}"/>
              </a:ext>
            </a:extLst>
          </p:cNvPr>
          <p:cNvSpPr/>
          <p:nvPr/>
        </p:nvSpPr>
        <p:spPr>
          <a:xfrm>
            <a:off x="5031228" y="331377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Visualisation</a:t>
            </a:r>
            <a:endParaRPr lang="en-DE" dirty="0"/>
          </a:p>
        </p:txBody>
      </p:sp>
      <p:sp>
        <p:nvSpPr>
          <p:cNvPr id="17" name="Rectangle 16">
            <a:extLst>
              <a:ext uri="{FF2B5EF4-FFF2-40B4-BE49-F238E27FC236}">
                <a16:creationId xmlns:a16="http://schemas.microsoft.com/office/drawing/2014/main" id="{718BCD8D-708D-8936-9718-B3EFBDE98D7B}"/>
              </a:ext>
            </a:extLst>
          </p:cNvPr>
          <p:cNvSpPr/>
          <p:nvPr/>
        </p:nvSpPr>
        <p:spPr>
          <a:xfrm>
            <a:off x="5031228" y="40425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Descriptives &amp; Inference</a:t>
            </a:r>
            <a:endParaRPr lang="en-DE" dirty="0"/>
          </a:p>
        </p:txBody>
      </p:sp>
      <p:sp>
        <p:nvSpPr>
          <p:cNvPr id="18" name="Rectangle 17">
            <a:extLst>
              <a:ext uri="{FF2B5EF4-FFF2-40B4-BE49-F238E27FC236}">
                <a16:creationId xmlns:a16="http://schemas.microsoft.com/office/drawing/2014/main" id="{B6A05AAE-AB47-FB00-AA0F-1197BAA115EB}"/>
              </a:ext>
            </a:extLst>
          </p:cNvPr>
          <p:cNvSpPr/>
          <p:nvPr/>
        </p:nvSpPr>
        <p:spPr>
          <a:xfrm>
            <a:off x="7814084" y="3604929"/>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Dashboard</a:t>
            </a:r>
            <a:endParaRPr lang="en-DE" dirty="0"/>
          </a:p>
        </p:txBody>
      </p:sp>
      <p:sp>
        <p:nvSpPr>
          <p:cNvPr id="30" name="Rectangle 29">
            <a:extLst>
              <a:ext uri="{FF2B5EF4-FFF2-40B4-BE49-F238E27FC236}">
                <a16:creationId xmlns:a16="http://schemas.microsoft.com/office/drawing/2014/main" id="{2667103E-D142-25BC-E6E5-7AACFE30C779}"/>
              </a:ext>
            </a:extLst>
          </p:cNvPr>
          <p:cNvSpPr/>
          <p:nvPr/>
        </p:nvSpPr>
        <p:spPr>
          <a:xfrm>
            <a:off x="1893631" y="57278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selection</a:t>
            </a:r>
            <a:endParaRPr lang="en-DE" dirty="0"/>
          </a:p>
        </p:txBody>
      </p:sp>
      <p:sp>
        <p:nvSpPr>
          <p:cNvPr id="31" name="Rectangle 30">
            <a:extLst>
              <a:ext uri="{FF2B5EF4-FFF2-40B4-BE49-F238E27FC236}">
                <a16:creationId xmlns:a16="http://schemas.microsoft.com/office/drawing/2014/main" id="{3C335254-5AAA-25A0-F482-629081F6EE7E}"/>
              </a:ext>
            </a:extLst>
          </p:cNvPr>
          <p:cNvSpPr/>
          <p:nvPr/>
        </p:nvSpPr>
        <p:spPr>
          <a:xfrm>
            <a:off x="6631322" y="5151927"/>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Forecasting</a:t>
            </a:r>
            <a:endParaRPr lang="en-DE" dirty="0"/>
          </a:p>
        </p:txBody>
      </p:sp>
      <p:sp>
        <p:nvSpPr>
          <p:cNvPr id="34" name="Rectangle 33">
            <a:extLst>
              <a:ext uri="{FF2B5EF4-FFF2-40B4-BE49-F238E27FC236}">
                <a16:creationId xmlns:a16="http://schemas.microsoft.com/office/drawing/2014/main" id="{7E82B1A8-1EF5-7E27-F5C2-4FE8FD145501}"/>
              </a:ext>
            </a:extLst>
          </p:cNvPr>
          <p:cNvSpPr/>
          <p:nvPr/>
        </p:nvSpPr>
        <p:spPr>
          <a:xfrm>
            <a:off x="1893631" y="453200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cleaning</a:t>
            </a:r>
            <a:endParaRPr lang="en-DE" dirty="0"/>
          </a:p>
        </p:txBody>
      </p:sp>
      <p:cxnSp>
        <p:nvCxnSpPr>
          <p:cNvPr id="38" name="Connector: Elbow 37">
            <a:extLst>
              <a:ext uri="{FF2B5EF4-FFF2-40B4-BE49-F238E27FC236}">
                <a16:creationId xmlns:a16="http://schemas.microsoft.com/office/drawing/2014/main" id="{B156C8B7-7F01-E101-0F54-A6980AEFD213}"/>
              </a:ext>
            </a:extLst>
          </p:cNvPr>
          <p:cNvCxnSpPr>
            <a:cxnSpLocks/>
            <a:stCxn id="2" idx="2"/>
            <a:endCxn id="15" idx="1"/>
          </p:cNvCxnSpPr>
          <p:nvPr/>
        </p:nvCxnSpPr>
        <p:spPr>
          <a:xfrm rot="16200000" flipH="1">
            <a:off x="4525865" y="3099566"/>
            <a:ext cx="440355"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FECF162-A19E-A367-8812-34D3FB06D2A7}"/>
              </a:ext>
            </a:extLst>
          </p:cNvPr>
          <p:cNvCxnSpPr>
            <a:cxnSpLocks/>
            <a:stCxn id="6" idx="3"/>
            <a:endCxn id="2" idx="1"/>
          </p:cNvCxnSpPr>
          <p:nvPr/>
        </p:nvCxnSpPr>
        <p:spPr>
          <a:xfrm flipV="1">
            <a:off x="3395754" y="2882696"/>
            <a:ext cx="314040" cy="171549"/>
          </a:xfrm>
          <a:prstGeom prst="bentConnector3">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7B994C38-53B8-7462-4F33-5EA7F779101F}"/>
              </a:ext>
            </a:extLst>
          </p:cNvPr>
          <p:cNvCxnSpPr>
            <a:cxnSpLocks/>
            <a:stCxn id="15" idx="3"/>
            <a:endCxn id="18" idx="1"/>
          </p:cNvCxnSpPr>
          <p:nvPr/>
        </p:nvCxnSpPr>
        <p:spPr>
          <a:xfrm>
            <a:off x="6533350" y="3604930"/>
            <a:ext cx="1280734" cy="29115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B5B0AEEE-2ADE-0FB2-5F9C-4C936FA1B5E8}"/>
              </a:ext>
            </a:extLst>
          </p:cNvPr>
          <p:cNvCxnSpPr>
            <a:cxnSpLocks/>
            <a:stCxn id="17" idx="3"/>
            <a:endCxn id="18" idx="1"/>
          </p:cNvCxnSpPr>
          <p:nvPr/>
        </p:nvCxnSpPr>
        <p:spPr>
          <a:xfrm flipV="1">
            <a:off x="6533350" y="3896083"/>
            <a:ext cx="1280734" cy="437655"/>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17D834CA-C199-184A-212C-F52D5040DA10}"/>
              </a:ext>
            </a:extLst>
          </p:cNvPr>
          <p:cNvCxnSpPr>
            <a:cxnSpLocks/>
            <a:stCxn id="34" idx="3"/>
            <a:endCxn id="18" idx="2"/>
          </p:cNvCxnSpPr>
          <p:nvPr/>
        </p:nvCxnSpPr>
        <p:spPr>
          <a:xfrm flipV="1">
            <a:off x="3395753" y="4187236"/>
            <a:ext cx="5169392" cy="63592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3D8D875-FEAB-5461-57AD-D32F029FA2B3}"/>
              </a:ext>
            </a:extLst>
          </p:cNvPr>
          <p:cNvCxnSpPr>
            <a:cxnSpLocks/>
            <a:stCxn id="18" idx="3"/>
          </p:cNvCxnSpPr>
          <p:nvPr/>
        </p:nvCxnSpPr>
        <p:spPr>
          <a:xfrm flipH="1">
            <a:off x="3395753" y="3896083"/>
            <a:ext cx="5920453" cy="826409"/>
          </a:xfrm>
          <a:prstGeom prst="bentConnector3">
            <a:avLst>
              <a:gd name="adj1" fmla="val -3861"/>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CB3FDE2-5181-C919-8989-FDF6D9E086D6}"/>
              </a:ext>
            </a:extLst>
          </p:cNvPr>
          <p:cNvCxnSpPr>
            <a:cxnSpLocks/>
            <a:stCxn id="30" idx="3"/>
            <a:endCxn id="12" idx="1"/>
          </p:cNvCxnSpPr>
          <p:nvPr/>
        </p:nvCxnSpPr>
        <p:spPr>
          <a:xfrm flipV="1">
            <a:off x="3395753" y="5454000"/>
            <a:ext cx="915952" cy="565038"/>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B484012-D498-03DF-C345-487BB1C80FD5}"/>
              </a:ext>
            </a:extLst>
          </p:cNvPr>
          <p:cNvCxnSpPr>
            <a:cxnSpLocks/>
            <a:stCxn id="14" idx="0"/>
            <a:endCxn id="18" idx="0"/>
          </p:cNvCxnSpPr>
          <p:nvPr/>
        </p:nvCxnSpPr>
        <p:spPr>
          <a:xfrm rot="16200000" flipV="1">
            <a:off x="8372690" y="3797385"/>
            <a:ext cx="1533649" cy="1148737"/>
          </a:xfrm>
          <a:prstGeom prst="bentConnector3">
            <a:avLst>
              <a:gd name="adj1" fmla="val 114906"/>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94C0E22-D9D8-0678-6896-976EE19F0C76}"/>
              </a:ext>
            </a:extLst>
          </p:cNvPr>
          <p:cNvSpPr/>
          <p:nvPr/>
        </p:nvSpPr>
        <p:spPr>
          <a:xfrm>
            <a:off x="3709794" y="2600816"/>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preparation</a:t>
            </a:r>
            <a:endParaRPr lang="en-DE" dirty="0"/>
          </a:p>
        </p:txBody>
      </p:sp>
      <p:cxnSp>
        <p:nvCxnSpPr>
          <p:cNvPr id="10" name="Connector: Elbow 9">
            <a:extLst>
              <a:ext uri="{FF2B5EF4-FFF2-40B4-BE49-F238E27FC236}">
                <a16:creationId xmlns:a16="http://schemas.microsoft.com/office/drawing/2014/main" id="{C1C74F8F-C214-1980-3311-E269EA6A0D1C}"/>
              </a:ext>
            </a:extLst>
          </p:cNvPr>
          <p:cNvCxnSpPr>
            <a:cxnSpLocks/>
            <a:stCxn id="2" idx="2"/>
            <a:endCxn id="17" idx="1"/>
          </p:cNvCxnSpPr>
          <p:nvPr/>
        </p:nvCxnSpPr>
        <p:spPr>
          <a:xfrm rot="16200000" flipH="1">
            <a:off x="4161461" y="3463970"/>
            <a:ext cx="1169163"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E2FB389-BEE4-1F78-5C1F-5C3BD45A062A}"/>
              </a:ext>
            </a:extLst>
          </p:cNvPr>
          <p:cNvCxnSpPr>
            <a:cxnSpLocks/>
            <a:endCxn id="30" idx="0"/>
          </p:cNvCxnSpPr>
          <p:nvPr/>
        </p:nvCxnSpPr>
        <p:spPr>
          <a:xfrm rot="5400000">
            <a:off x="2328635" y="5411823"/>
            <a:ext cx="632119" cy="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9BF5706-6E8B-4C93-816B-3BE83DE9D8C7}"/>
              </a:ext>
            </a:extLst>
          </p:cNvPr>
          <p:cNvCxnSpPr>
            <a:cxnSpLocks/>
            <a:stCxn id="12" idx="3"/>
          </p:cNvCxnSpPr>
          <p:nvPr/>
        </p:nvCxnSpPr>
        <p:spPr>
          <a:xfrm flipV="1">
            <a:off x="5813827" y="5453999"/>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6FEB851-8C89-BDAF-FEFC-B218C540A3B1}"/>
              </a:ext>
            </a:extLst>
          </p:cNvPr>
          <p:cNvCxnSpPr>
            <a:cxnSpLocks/>
          </p:cNvCxnSpPr>
          <p:nvPr/>
        </p:nvCxnSpPr>
        <p:spPr>
          <a:xfrm flipV="1">
            <a:off x="8122371" y="5443080"/>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915EA54-A6E5-D7AD-5875-7CB90DE71E58}"/>
              </a:ext>
            </a:extLst>
          </p:cNvPr>
          <p:cNvSpPr/>
          <p:nvPr/>
        </p:nvSpPr>
        <p:spPr>
          <a:xfrm>
            <a:off x="7173717" y="2135478"/>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Classifier ML</a:t>
            </a:r>
            <a:endParaRPr lang="en-DE" dirty="0"/>
          </a:p>
        </p:txBody>
      </p:sp>
      <p:cxnSp>
        <p:nvCxnSpPr>
          <p:cNvPr id="7" name="Connector: Elbow 6">
            <a:extLst>
              <a:ext uri="{FF2B5EF4-FFF2-40B4-BE49-F238E27FC236}">
                <a16:creationId xmlns:a16="http://schemas.microsoft.com/office/drawing/2014/main" id="{CC6D374F-D6A3-3BD4-7D86-6C8937B47A5E}"/>
              </a:ext>
            </a:extLst>
          </p:cNvPr>
          <p:cNvCxnSpPr>
            <a:cxnSpLocks/>
            <a:stCxn id="2" idx="3"/>
          </p:cNvCxnSpPr>
          <p:nvPr/>
        </p:nvCxnSpPr>
        <p:spPr>
          <a:xfrm flipV="1">
            <a:off x="5211917" y="2436961"/>
            <a:ext cx="1961800" cy="445735"/>
          </a:xfrm>
          <a:prstGeom prst="bentConnector3">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C95691B8-E504-5F94-8387-900C76838CF2}"/>
              </a:ext>
            </a:extLst>
          </p:cNvPr>
          <p:cNvCxnSpPr>
            <a:cxnSpLocks/>
            <a:endCxn id="14" idx="3"/>
          </p:cNvCxnSpPr>
          <p:nvPr/>
        </p:nvCxnSpPr>
        <p:spPr>
          <a:xfrm rot="16200000" flipH="1">
            <a:off x="8068767" y="3033556"/>
            <a:ext cx="3003246" cy="1789106"/>
          </a:xfrm>
          <a:prstGeom prst="bentConnector4">
            <a:avLst>
              <a:gd name="adj1" fmla="val 836"/>
              <a:gd name="adj2" fmla="val 112777"/>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4FEDAC-160D-044D-99AE-23B97D5EA308}"/>
              </a:ext>
            </a:extLst>
          </p:cNvPr>
          <p:cNvCxnSpPr>
            <a:cxnSpLocks/>
            <a:stCxn id="5" idx="2"/>
            <a:endCxn id="18" idx="0"/>
          </p:cNvCxnSpPr>
          <p:nvPr/>
        </p:nvCxnSpPr>
        <p:spPr>
          <a:xfrm rot="16200000" flipH="1">
            <a:off x="7801389" y="2841173"/>
            <a:ext cx="887144" cy="640367"/>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9575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8D358-C49B-B534-1C70-026A61202B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8FEDB7-4EA5-0B5D-1B66-3FEE1B1168B2}"/>
              </a:ext>
            </a:extLst>
          </p:cNvPr>
          <p:cNvSpPr>
            <a:spLocks noGrp="1"/>
          </p:cNvSpPr>
          <p:nvPr>
            <p:ph type="title"/>
          </p:nvPr>
        </p:nvSpPr>
        <p:spPr>
          <a:xfrm>
            <a:off x="612647" y="664108"/>
            <a:ext cx="8954140" cy="1554480"/>
          </a:xfrm>
        </p:spPr>
        <p:txBody>
          <a:bodyPr anchor="b">
            <a:normAutofit/>
          </a:bodyPr>
          <a:lstStyle/>
          <a:p>
            <a:r>
              <a:rPr lang="en-GB" dirty="0" err="1">
                <a:solidFill>
                  <a:srgbClr val="7C7C7C"/>
                </a:solidFill>
              </a:rPr>
              <a:t>Projektüberblick</a:t>
            </a:r>
            <a:r>
              <a:rPr lang="en-GB" dirty="0">
                <a:solidFill>
                  <a:srgbClr val="7C7C7C"/>
                </a:solidFill>
              </a:rPr>
              <a:t> -Architektur</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ACE5635F-0273-5921-9544-7DBE52800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
        <p:nvSpPr>
          <p:cNvPr id="6" name="Rectangle 5">
            <a:extLst>
              <a:ext uri="{FF2B5EF4-FFF2-40B4-BE49-F238E27FC236}">
                <a16:creationId xmlns:a16="http://schemas.microsoft.com/office/drawing/2014/main" id="{08ECC5B5-BFC7-D565-4170-BE3B723C3785}"/>
              </a:ext>
            </a:extLst>
          </p:cNvPr>
          <p:cNvSpPr/>
          <p:nvPr/>
        </p:nvSpPr>
        <p:spPr>
          <a:xfrm>
            <a:off x="1893631" y="2772365"/>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Scanning data</a:t>
            </a:r>
            <a:endParaRPr lang="en-DE" dirty="0"/>
          </a:p>
        </p:txBody>
      </p:sp>
      <p:sp>
        <p:nvSpPr>
          <p:cNvPr id="12" name="Rectangle 11">
            <a:extLst>
              <a:ext uri="{FF2B5EF4-FFF2-40B4-BE49-F238E27FC236}">
                <a16:creationId xmlns:a16="http://schemas.microsoft.com/office/drawing/2014/main" id="{C46A5452-047C-8880-B368-52CD8EA90464}"/>
              </a:ext>
            </a:extLst>
          </p:cNvPr>
          <p:cNvSpPr/>
          <p:nvPr/>
        </p:nvSpPr>
        <p:spPr>
          <a:xfrm>
            <a:off x="4311705" y="516284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Model training</a:t>
            </a:r>
            <a:endParaRPr lang="en-DE" dirty="0"/>
          </a:p>
        </p:txBody>
      </p:sp>
      <p:sp>
        <p:nvSpPr>
          <p:cNvPr id="14" name="Rectangle 13">
            <a:extLst>
              <a:ext uri="{FF2B5EF4-FFF2-40B4-BE49-F238E27FC236}">
                <a16:creationId xmlns:a16="http://schemas.microsoft.com/office/drawing/2014/main" id="{44C6E842-5DFB-B48F-B51F-DAD2902D2D6C}"/>
              </a:ext>
            </a:extLst>
          </p:cNvPr>
          <p:cNvSpPr/>
          <p:nvPr/>
        </p:nvSpPr>
        <p:spPr>
          <a:xfrm>
            <a:off x="8962821" y="5138578"/>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Evaluation</a:t>
            </a:r>
            <a:endParaRPr lang="en-DE" dirty="0"/>
          </a:p>
        </p:txBody>
      </p:sp>
      <p:sp>
        <p:nvSpPr>
          <p:cNvPr id="15" name="Rectangle 14">
            <a:extLst>
              <a:ext uri="{FF2B5EF4-FFF2-40B4-BE49-F238E27FC236}">
                <a16:creationId xmlns:a16="http://schemas.microsoft.com/office/drawing/2014/main" id="{12D83AB3-DF50-AAA6-1439-1F12CFFDBC02}"/>
              </a:ext>
            </a:extLst>
          </p:cNvPr>
          <p:cNvSpPr/>
          <p:nvPr/>
        </p:nvSpPr>
        <p:spPr>
          <a:xfrm>
            <a:off x="5031228" y="3313776"/>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Visualisation</a:t>
            </a:r>
            <a:endParaRPr lang="en-DE" dirty="0"/>
          </a:p>
        </p:txBody>
      </p:sp>
      <p:sp>
        <p:nvSpPr>
          <p:cNvPr id="17" name="Rectangle 16">
            <a:extLst>
              <a:ext uri="{FF2B5EF4-FFF2-40B4-BE49-F238E27FC236}">
                <a16:creationId xmlns:a16="http://schemas.microsoft.com/office/drawing/2014/main" id="{F9A64B11-C292-D281-A69C-C3A65BE8B845}"/>
              </a:ext>
            </a:extLst>
          </p:cNvPr>
          <p:cNvSpPr/>
          <p:nvPr/>
        </p:nvSpPr>
        <p:spPr>
          <a:xfrm>
            <a:off x="5031228" y="40425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Descriptives &amp; Inference</a:t>
            </a:r>
            <a:endParaRPr lang="en-DE" dirty="0"/>
          </a:p>
        </p:txBody>
      </p:sp>
      <p:sp>
        <p:nvSpPr>
          <p:cNvPr id="18" name="Rectangle 17">
            <a:extLst>
              <a:ext uri="{FF2B5EF4-FFF2-40B4-BE49-F238E27FC236}">
                <a16:creationId xmlns:a16="http://schemas.microsoft.com/office/drawing/2014/main" id="{BC81B2C9-BFFF-F306-C8CC-28264D184700}"/>
              </a:ext>
            </a:extLst>
          </p:cNvPr>
          <p:cNvSpPr/>
          <p:nvPr/>
        </p:nvSpPr>
        <p:spPr>
          <a:xfrm>
            <a:off x="7814084" y="3604929"/>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Dashboard</a:t>
            </a:r>
            <a:endParaRPr lang="en-DE" dirty="0"/>
          </a:p>
        </p:txBody>
      </p:sp>
      <p:sp>
        <p:nvSpPr>
          <p:cNvPr id="30" name="Rectangle 29">
            <a:extLst>
              <a:ext uri="{FF2B5EF4-FFF2-40B4-BE49-F238E27FC236}">
                <a16:creationId xmlns:a16="http://schemas.microsoft.com/office/drawing/2014/main" id="{0A70A5BE-7DAA-FD92-7CB0-05CBCFE8D468}"/>
              </a:ext>
            </a:extLst>
          </p:cNvPr>
          <p:cNvSpPr/>
          <p:nvPr/>
        </p:nvSpPr>
        <p:spPr>
          <a:xfrm>
            <a:off x="1893631" y="572788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selection</a:t>
            </a:r>
            <a:endParaRPr lang="en-DE" dirty="0"/>
          </a:p>
        </p:txBody>
      </p:sp>
      <p:sp>
        <p:nvSpPr>
          <p:cNvPr id="31" name="Rectangle 30">
            <a:extLst>
              <a:ext uri="{FF2B5EF4-FFF2-40B4-BE49-F238E27FC236}">
                <a16:creationId xmlns:a16="http://schemas.microsoft.com/office/drawing/2014/main" id="{2C4F8793-4FCE-9B46-ABDC-A3E50D01C241}"/>
              </a:ext>
            </a:extLst>
          </p:cNvPr>
          <p:cNvSpPr/>
          <p:nvPr/>
        </p:nvSpPr>
        <p:spPr>
          <a:xfrm>
            <a:off x="6631322" y="5151927"/>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Forecasting</a:t>
            </a:r>
            <a:endParaRPr lang="en-DE" dirty="0"/>
          </a:p>
        </p:txBody>
      </p:sp>
      <p:sp>
        <p:nvSpPr>
          <p:cNvPr id="34" name="Rectangle 33">
            <a:extLst>
              <a:ext uri="{FF2B5EF4-FFF2-40B4-BE49-F238E27FC236}">
                <a16:creationId xmlns:a16="http://schemas.microsoft.com/office/drawing/2014/main" id="{A753D0C7-2CDC-AFBE-8E4C-14424581AB66}"/>
              </a:ext>
            </a:extLst>
          </p:cNvPr>
          <p:cNvSpPr/>
          <p:nvPr/>
        </p:nvSpPr>
        <p:spPr>
          <a:xfrm>
            <a:off x="1893631" y="4532004"/>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cleaning</a:t>
            </a:r>
            <a:endParaRPr lang="en-DE" dirty="0"/>
          </a:p>
        </p:txBody>
      </p:sp>
      <p:cxnSp>
        <p:nvCxnSpPr>
          <p:cNvPr id="38" name="Connector: Elbow 37">
            <a:extLst>
              <a:ext uri="{FF2B5EF4-FFF2-40B4-BE49-F238E27FC236}">
                <a16:creationId xmlns:a16="http://schemas.microsoft.com/office/drawing/2014/main" id="{1CC3AF08-4760-221B-81B6-FAF8BFBE52DA}"/>
              </a:ext>
            </a:extLst>
          </p:cNvPr>
          <p:cNvCxnSpPr>
            <a:cxnSpLocks/>
            <a:stCxn id="2" idx="2"/>
            <a:endCxn id="15" idx="1"/>
          </p:cNvCxnSpPr>
          <p:nvPr/>
        </p:nvCxnSpPr>
        <p:spPr>
          <a:xfrm rot="16200000" flipH="1">
            <a:off x="4525865" y="3099566"/>
            <a:ext cx="440355"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D3BF14C-09B1-0C5D-808E-C0142228F91E}"/>
              </a:ext>
            </a:extLst>
          </p:cNvPr>
          <p:cNvCxnSpPr>
            <a:cxnSpLocks/>
            <a:stCxn id="6" idx="3"/>
            <a:endCxn id="2" idx="1"/>
          </p:cNvCxnSpPr>
          <p:nvPr/>
        </p:nvCxnSpPr>
        <p:spPr>
          <a:xfrm flipV="1">
            <a:off x="3395754" y="2882696"/>
            <a:ext cx="314040" cy="171549"/>
          </a:xfrm>
          <a:prstGeom prst="bentConnector3">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FE41250E-FAFB-67A5-3B02-9BC622B77A92}"/>
              </a:ext>
            </a:extLst>
          </p:cNvPr>
          <p:cNvCxnSpPr>
            <a:cxnSpLocks/>
            <a:stCxn id="15" idx="3"/>
            <a:endCxn id="18" idx="1"/>
          </p:cNvCxnSpPr>
          <p:nvPr/>
        </p:nvCxnSpPr>
        <p:spPr>
          <a:xfrm>
            <a:off x="6533350" y="3604930"/>
            <a:ext cx="1280734" cy="29115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014AD4D-BC57-392C-5F63-C163C08A20F8}"/>
              </a:ext>
            </a:extLst>
          </p:cNvPr>
          <p:cNvCxnSpPr>
            <a:cxnSpLocks/>
            <a:stCxn id="17" idx="3"/>
            <a:endCxn id="18" idx="1"/>
          </p:cNvCxnSpPr>
          <p:nvPr/>
        </p:nvCxnSpPr>
        <p:spPr>
          <a:xfrm flipV="1">
            <a:off x="6533350" y="3896083"/>
            <a:ext cx="1280734" cy="437655"/>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4516765-F8CD-A7D9-CC8B-7BF1B687F2D2}"/>
              </a:ext>
            </a:extLst>
          </p:cNvPr>
          <p:cNvCxnSpPr>
            <a:cxnSpLocks/>
            <a:stCxn id="34" idx="3"/>
            <a:endCxn id="18" idx="2"/>
          </p:cNvCxnSpPr>
          <p:nvPr/>
        </p:nvCxnSpPr>
        <p:spPr>
          <a:xfrm flipV="1">
            <a:off x="3395753" y="4187236"/>
            <a:ext cx="5169392" cy="63592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4AD8DE5-D53D-1914-DA68-D94587BA3554}"/>
              </a:ext>
            </a:extLst>
          </p:cNvPr>
          <p:cNvCxnSpPr>
            <a:cxnSpLocks/>
            <a:stCxn id="18" idx="3"/>
          </p:cNvCxnSpPr>
          <p:nvPr/>
        </p:nvCxnSpPr>
        <p:spPr>
          <a:xfrm flipH="1">
            <a:off x="3395753" y="3896083"/>
            <a:ext cx="5920453" cy="826409"/>
          </a:xfrm>
          <a:prstGeom prst="bentConnector3">
            <a:avLst>
              <a:gd name="adj1" fmla="val -3861"/>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656558D7-141D-C3EE-C7B1-A5EE6AA8C634}"/>
              </a:ext>
            </a:extLst>
          </p:cNvPr>
          <p:cNvCxnSpPr>
            <a:cxnSpLocks/>
            <a:stCxn id="30" idx="3"/>
            <a:endCxn id="12" idx="1"/>
          </p:cNvCxnSpPr>
          <p:nvPr/>
        </p:nvCxnSpPr>
        <p:spPr>
          <a:xfrm flipV="1">
            <a:off x="3395753" y="5454000"/>
            <a:ext cx="915952" cy="565038"/>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3B174BB6-9BD5-DB64-CA4B-930AE580E384}"/>
              </a:ext>
            </a:extLst>
          </p:cNvPr>
          <p:cNvCxnSpPr>
            <a:cxnSpLocks/>
            <a:stCxn id="14" idx="0"/>
            <a:endCxn id="18" idx="0"/>
          </p:cNvCxnSpPr>
          <p:nvPr/>
        </p:nvCxnSpPr>
        <p:spPr>
          <a:xfrm rot="16200000" flipV="1">
            <a:off x="8372690" y="3797385"/>
            <a:ext cx="1533649" cy="1148737"/>
          </a:xfrm>
          <a:prstGeom prst="bentConnector3">
            <a:avLst>
              <a:gd name="adj1" fmla="val 114906"/>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31F471C-1F60-F545-6B47-748F30B9EFB7}"/>
              </a:ext>
            </a:extLst>
          </p:cNvPr>
          <p:cNvSpPr/>
          <p:nvPr/>
        </p:nvSpPr>
        <p:spPr>
          <a:xfrm>
            <a:off x="3709794" y="2600816"/>
            <a:ext cx="1502123" cy="563759"/>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Data preparation</a:t>
            </a:r>
            <a:endParaRPr lang="en-DE" dirty="0"/>
          </a:p>
        </p:txBody>
      </p:sp>
      <p:cxnSp>
        <p:nvCxnSpPr>
          <p:cNvPr id="10" name="Connector: Elbow 9">
            <a:extLst>
              <a:ext uri="{FF2B5EF4-FFF2-40B4-BE49-F238E27FC236}">
                <a16:creationId xmlns:a16="http://schemas.microsoft.com/office/drawing/2014/main" id="{E4A2C0DF-A8DD-9D62-D2C7-5DE4AC292F12}"/>
              </a:ext>
            </a:extLst>
          </p:cNvPr>
          <p:cNvCxnSpPr>
            <a:cxnSpLocks/>
            <a:stCxn id="2" idx="2"/>
            <a:endCxn id="17" idx="1"/>
          </p:cNvCxnSpPr>
          <p:nvPr/>
        </p:nvCxnSpPr>
        <p:spPr>
          <a:xfrm rot="16200000" flipH="1">
            <a:off x="4161461" y="3463970"/>
            <a:ext cx="1169163" cy="570372"/>
          </a:xfrm>
          <a:prstGeom prst="bentConnector2">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388A84F-6A6C-F822-DA0D-44957607210A}"/>
              </a:ext>
            </a:extLst>
          </p:cNvPr>
          <p:cNvCxnSpPr>
            <a:cxnSpLocks/>
            <a:endCxn id="30" idx="0"/>
          </p:cNvCxnSpPr>
          <p:nvPr/>
        </p:nvCxnSpPr>
        <p:spPr>
          <a:xfrm rot="5400000">
            <a:off x="2328635" y="5411823"/>
            <a:ext cx="632119" cy="3"/>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BF6A6E88-7B86-9062-408C-3B2B48515BB3}"/>
              </a:ext>
            </a:extLst>
          </p:cNvPr>
          <p:cNvCxnSpPr>
            <a:cxnSpLocks/>
            <a:stCxn id="12" idx="3"/>
          </p:cNvCxnSpPr>
          <p:nvPr/>
        </p:nvCxnSpPr>
        <p:spPr>
          <a:xfrm flipV="1">
            <a:off x="5813827" y="5453999"/>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FA81147-B56F-6901-C5FD-7E7A583A5CD3}"/>
              </a:ext>
            </a:extLst>
          </p:cNvPr>
          <p:cNvCxnSpPr>
            <a:cxnSpLocks/>
          </p:cNvCxnSpPr>
          <p:nvPr/>
        </p:nvCxnSpPr>
        <p:spPr>
          <a:xfrm flipV="1">
            <a:off x="8122371" y="5443080"/>
            <a:ext cx="817495" cy="1"/>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C504161-605D-4184-AC7A-710835F70C99}"/>
              </a:ext>
            </a:extLst>
          </p:cNvPr>
          <p:cNvSpPr txBox="1"/>
          <p:nvPr/>
        </p:nvSpPr>
        <p:spPr>
          <a:xfrm>
            <a:off x="504774" y="2906658"/>
            <a:ext cx="6096000" cy="800219"/>
          </a:xfrm>
          <a:prstGeom prst="rect">
            <a:avLst/>
          </a:prstGeom>
          <a:noFill/>
        </p:spPr>
        <p:txBody>
          <a:bodyPr wrap="square">
            <a:spAutoFit/>
          </a:bodyPr>
          <a:lstStyle/>
          <a:p>
            <a:pPr>
              <a:spcBef>
                <a:spcPts val="600"/>
              </a:spcBef>
              <a:spcAft>
                <a:spcPts val="600"/>
              </a:spcAft>
            </a:pPr>
            <a:r>
              <a:rPr lang="en-GB" sz="1800" b="1" dirty="0">
                <a:solidFill>
                  <a:srgbClr val="7C7C7C"/>
                </a:solidFill>
              </a:rPr>
              <a:t>SQL/JSON/</a:t>
            </a:r>
          </a:p>
          <a:p>
            <a:pPr>
              <a:spcBef>
                <a:spcPts val="600"/>
              </a:spcBef>
              <a:spcAft>
                <a:spcPts val="600"/>
              </a:spcAft>
            </a:pPr>
            <a:r>
              <a:rPr lang="en-GB" b="1" dirty="0">
                <a:solidFill>
                  <a:srgbClr val="7C7C7C"/>
                </a:solidFill>
              </a:rPr>
              <a:t>CSV</a:t>
            </a:r>
            <a:endParaRPr lang="en-GB" sz="1800" b="1" dirty="0">
              <a:solidFill>
                <a:srgbClr val="7C7C7C"/>
              </a:solidFill>
            </a:endParaRPr>
          </a:p>
        </p:txBody>
      </p:sp>
      <p:sp>
        <p:nvSpPr>
          <p:cNvPr id="8" name="TextBox 7">
            <a:extLst>
              <a:ext uri="{FF2B5EF4-FFF2-40B4-BE49-F238E27FC236}">
                <a16:creationId xmlns:a16="http://schemas.microsoft.com/office/drawing/2014/main" id="{AAE4B3BE-E47F-9D49-2182-41D6F5D19CCD}"/>
              </a:ext>
            </a:extLst>
          </p:cNvPr>
          <p:cNvSpPr txBox="1"/>
          <p:nvPr/>
        </p:nvSpPr>
        <p:spPr>
          <a:xfrm>
            <a:off x="5340532" y="2862213"/>
            <a:ext cx="6096000" cy="369332"/>
          </a:xfrm>
          <a:prstGeom prst="rect">
            <a:avLst/>
          </a:prstGeom>
          <a:noFill/>
        </p:spPr>
        <p:txBody>
          <a:bodyPr wrap="square">
            <a:spAutoFit/>
          </a:bodyPr>
          <a:lstStyle/>
          <a:p>
            <a:pPr>
              <a:spcBef>
                <a:spcPts val="600"/>
              </a:spcBef>
              <a:spcAft>
                <a:spcPts val="600"/>
              </a:spcAft>
            </a:pPr>
            <a:r>
              <a:rPr lang="en-GB" b="1" dirty="0">
                <a:solidFill>
                  <a:srgbClr val="7C7C7C"/>
                </a:solidFill>
              </a:rPr>
              <a:t>Python/R/C+/Rust</a:t>
            </a:r>
            <a:endParaRPr lang="en-GB" sz="1800" b="1" dirty="0">
              <a:solidFill>
                <a:srgbClr val="7C7C7C"/>
              </a:solidFill>
            </a:endParaRPr>
          </a:p>
        </p:txBody>
      </p:sp>
      <p:sp>
        <p:nvSpPr>
          <p:cNvPr id="9" name="TextBox 8">
            <a:extLst>
              <a:ext uri="{FF2B5EF4-FFF2-40B4-BE49-F238E27FC236}">
                <a16:creationId xmlns:a16="http://schemas.microsoft.com/office/drawing/2014/main" id="{85105EDE-955B-0AD0-F555-0C632AFAF446}"/>
              </a:ext>
            </a:extLst>
          </p:cNvPr>
          <p:cNvSpPr txBox="1"/>
          <p:nvPr/>
        </p:nvSpPr>
        <p:spPr>
          <a:xfrm>
            <a:off x="8053392" y="2721216"/>
            <a:ext cx="6096000" cy="369332"/>
          </a:xfrm>
          <a:prstGeom prst="rect">
            <a:avLst/>
          </a:prstGeom>
          <a:noFill/>
        </p:spPr>
        <p:txBody>
          <a:bodyPr wrap="square">
            <a:spAutoFit/>
          </a:bodyPr>
          <a:lstStyle/>
          <a:p>
            <a:pPr>
              <a:spcBef>
                <a:spcPts val="600"/>
              </a:spcBef>
              <a:spcAft>
                <a:spcPts val="600"/>
              </a:spcAft>
            </a:pPr>
            <a:r>
              <a:rPr lang="en-GB" b="1" dirty="0">
                <a:solidFill>
                  <a:srgbClr val="7C7C7C"/>
                </a:solidFill>
              </a:rPr>
              <a:t>Python/R (Shiny/Dash/</a:t>
            </a:r>
            <a:r>
              <a:rPr lang="en-GB" b="1" dirty="0" err="1">
                <a:solidFill>
                  <a:srgbClr val="7C7C7C"/>
                </a:solidFill>
              </a:rPr>
              <a:t>Streamlit</a:t>
            </a:r>
            <a:r>
              <a:rPr lang="en-GB" b="1" dirty="0">
                <a:solidFill>
                  <a:srgbClr val="7C7C7C"/>
                </a:solidFill>
              </a:rPr>
              <a:t> )</a:t>
            </a:r>
            <a:endParaRPr lang="en-GB" sz="1800" b="1" dirty="0">
              <a:solidFill>
                <a:srgbClr val="7C7C7C"/>
              </a:solidFill>
            </a:endParaRPr>
          </a:p>
        </p:txBody>
      </p:sp>
      <p:sp>
        <p:nvSpPr>
          <p:cNvPr id="11" name="TextBox 10">
            <a:extLst>
              <a:ext uri="{FF2B5EF4-FFF2-40B4-BE49-F238E27FC236}">
                <a16:creationId xmlns:a16="http://schemas.microsoft.com/office/drawing/2014/main" id="{C83C9145-8239-9FAB-4066-48BBD4337CAD}"/>
              </a:ext>
            </a:extLst>
          </p:cNvPr>
          <p:cNvSpPr txBox="1"/>
          <p:nvPr/>
        </p:nvSpPr>
        <p:spPr>
          <a:xfrm>
            <a:off x="5031228" y="5793782"/>
            <a:ext cx="6096000" cy="800219"/>
          </a:xfrm>
          <a:prstGeom prst="rect">
            <a:avLst/>
          </a:prstGeom>
          <a:noFill/>
        </p:spPr>
        <p:txBody>
          <a:bodyPr wrap="square">
            <a:spAutoFit/>
          </a:bodyPr>
          <a:lstStyle/>
          <a:p>
            <a:pPr>
              <a:spcBef>
                <a:spcPts val="600"/>
              </a:spcBef>
              <a:spcAft>
                <a:spcPts val="600"/>
              </a:spcAft>
            </a:pPr>
            <a:r>
              <a:rPr lang="en-GB" b="1" dirty="0" err="1">
                <a:solidFill>
                  <a:srgbClr val="7C7C7C"/>
                </a:solidFill>
              </a:rPr>
              <a:t>Keras</a:t>
            </a:r>
            <a:r>
              <a:rPr lang="en-GB" b="1" dirty="0">
                <a:solidFill>
                  <a:srgbClr val="7C7C7C"/>
                </a:solidFill>
              </a:rPr>
              <a:t>/</a:t>
            </a:r>
            <a:r>
              <a:rPr lang="en-GB" b="1" dirty="0" err="1">
                <a:solidFill>
                  <a:srgbClr val="7C7C7C"/>
                </a:solidFill>
              </a:rPr>
              <a:t>Tensorflow</a:t>
            </a:r>
            <a:r>
              <a:rPr lang="en-GB" b="1" dirty="0">
                <a:solidFill>
                  <a:srgbClr val="7C7C7C"/>
                </a:solidFill>
              </a:rPr>
              <a:t>/</a:t>
            </a:r>
            <a:r>
              <a:rPr lang="en-GB" b="1" dirty="0" err="1">
                <a:solidFill>
                  <a:srgbClr val="7C7C7C"/>
                </a:solidFill>
              </a:rPr>
              <a:t>Pytorch</a:t>
            </a:r>
            <a:endParaRPr lang="en-GB" b="1" dirty="0">
              <a:solidFill>
                <a:srgbClr val="7C7C7C"/>
              </a:solidFill>
            </a:endParaRPr>
          </a:p>
          <a:p>
            <a:pPr>
              <a:spcBef>
                <a:spcPts val="600"/>
              </a:spcBef>
              <a:spcAft>
                <a:spcPts val="600"/>
              </a:spcAft>
            </a:pPr>
            <a:r>
              <a:rPr lang="en-GB" sz="1800" b="1" dirty="0">
                <a:solidFill>
                  <a:srgbClr val="7C7C7C"/>
                </a:solidFill>
              </a:rPr>
              <a:t>LSTM/Transformer/etc</a:t>
            </a:r>
          </a:p>
        </p:txBody>
      </p:sp>
      <p:sp>
        <p:nvSpPr>
          <p:cNvPr id="13" name="TextBox 12">
            <a:extLst>
              <a:ext uri="{FF2B5EF4-FFF2-40B4-BE49-F238E27FC236}">
                <a16:creationId xmlns:a16="http://schemas.microsoft.com/office/drawing/2014/main" id="{7449DE72-5642-FC26-046C-9405F0BEF282}"/>
              </a:ext>
            </a:extLst>
          </p:cNvPr>
          <p:cNvSpPr txBox="1"/>
          <p:nvPr/>
        </p:nvSpPr>
        <p:spPr>
          <a:xfrm>
            <a:off x="504774" y="4655232"/>
            <a:ext cx="6096000" cy="369332"/>
          </a:xfrm>
          <a:prstGeom prst="rect">
            <a:avLst/>
          </a:prstGeom>
          <a:noFill/>
        </p:spPr>
        <p:txBody>
          <a:bodyPr wrap="square">
            <a:spAutoFit/>
          </a:bodyPr>
          <a:lstStyle/>
          <a:p>
            <a:pPr>
              <a:spcBef>
                <a:spcPts val="600"/>
              </a:spcBef>
              <a:spcAft>
                <a:spcPts val="600"/>
              </a:spcAft>
            </a:pPr>
            <a:r>
              <a:rPr lang="en-GB" sz="1800" b="1" dirty="0">
                <a:solidFill>
                  <a:srgbClr val="7C7C7C"/>
                </a:solidFill>
              </a:rPr>
              <a:t>SQL/Python</a:t>
            </a:r>
          </a:p>
        </p:txBody>
      </p:sp>
      <p:sp>
        <p:nvSpPr>
          <p:cNvPr id="5" name="Rectangle 4">
            <a:extLst>
              <a:ext uri="{FF2B5EF4-FFF2-40B4-BE49-F238E27FC236}">
                <a16:creationId xmlns:a16="http://schemas.microsoft.com/office/drawing/2014/main" id="{D96CC021-DCBF-FF20-C402-F4B8341BF515}"/>
              </a:ext>
            </a:extLst>
          </p:cNvPr>
          <p:cNvSpPr/>
          <p:nvPr/>
        </p:nvSpPr>
        <p:spPr>
          <a:xfrm>
            <a:off x="7173717" y="2135478"/>
            <a:ext cx="1502122" cy="582307"/>
          </a:xfrm>
          <a:prstGeom prst="rect">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Classifier ML</a:t>
            </a:r>
            <a:endParaRPr lang="en-DE" dirty="0"/>
          </a:p>
        </p:txBody>
      </p:sp>
      <p:cxnSp>
        <p:nvCxnSpPr>
          <p:cNvPr id="16" name="Connector: Elbow 15">
            <a:extLst>
              <a:ext uri="{FF2B5EF4-FFF2-40B4-BE49-F238E27FC236}">
                <a16:creationId xmlns:a16="http://schemas.microsoft.com/office/drawing/2014/main" id="{12BD37C7-3E1F-A863-5FFA-3BDBD19FA135}"/>
              </a:ext>
            </a:extLst>
          </p:cNvPr>
          <p:cNvCxnSpPr>
            <a:cxnSpLocks/>
          </p:cNvCxnSpPr>
          <p:nvPr/>
        </p:nvCxnSpPr>
        <p:spPr>
          <a:xfrm rot="16200000" flipH="1">
            <a:off x="8068767" y="3033556"/>
            <a:ext cx="3003246" cy="1789106"/>
          </a:xfrm>
          <a:prstGeom prst="bentConnector4">
            <a:avLst>
              <a:gd name="adj1" fmla="val 836"/>
              <a:gd name="adj2" fmla="val 112777"/>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F7165D2-42ED-6A56-7BC5-83EC317C7B8A}"/>
              </a:ext>
            </a:extLst>
          </p:cNvPr>
          <p:cNvCxnSpPr>
            <a:cxnSpLocks/>
            <a:stCxn id="5" idx="2"/>
          </p:cNvCxnSpPr>
          <p:nvPr/>
        </p:nvCxnSpPr>
        <p:spPr>
          <a:xfrm rot="16200000" flipH="1">
            <a:off x="7801389" y="2841173"/>
            <a:ext cx="887144" cy="640367"/>
          </a:xfrm>
          <a:prstGeom prst="bentConnector3">
            <a:avLst>
              <a:gd name="adj1" fmla="val 50000"/>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99BF1000-DAC0-8B18-8EEC-AF274A936705}"/>
              </a:ext>
            </a:extLst>
          </p:cNvPr>
          <p:cNvCxnSpPr>
            <a:cxnSpLocks/>
          </p:cNvCxnSpPr>
          <p:nvPr/>
        </p:nvCxnSpPr>
        <p:spPr>
          <a:xfrm flipV="1">
            <a:off x="5211917" y="2436961"/>
            <a:ext cx="1961800" cy="445735"/>
          </a:xfrm>
          <a:prstGeom prst="bentConnector3">
            <a:avLst/>
          </a:prstGeom>
          <a:ln w="254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551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8041A4-9E29-A73F-BB04-1355C40A0A01}"/>
              </a:ext>
            </a:extLst>
          </p:cNvPr>
          <p:cNvSpPr>
            <a:spLocks noGrp="1"/>
          </p:cNvSpPr>
          <p:nvPr>
            <p:ph type="ctrTitle"/>
          </p:nvPr>
        </p:nvSpPr>
        <p:spPr>
          <a:xfrm>
            <a:off x="274319" y="1801368"/>
            <a:ext cx="8602201" cy="4572000"/>
          </a:xfrm>
        </p:spPr>
        <p:txBody>
          <a:bodyPr anchor="b">
            <a:normAutofit/>
          </a:bodyPr>
          <a:lstStyle/>
          <a:p>
            <a:r>
              <a:rPr lang="en-GB" dirty="0" err="1"/>
              <a:t>Implikationen</a:t>
            </a:r>
            <a:endParaRPr lang="en-DE" dirty="0"/>
          </a:p>
        </p:txBody>
      </p:sp>
    </p:spTree>
    <p:extLst>
      <p:ext uri="{BB962C8B-B14F-4D97-AF65-F5344CB8AC3E}">
        <p14:creationId xmlns:p14="http://schemas.microsoft.com/office/powerpoint/2010/main" val="2952733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black screen with white text&#10;&#10;AI-generated content may be incorrect.">
            <a:extLst>
              <a:ext uri="{FF2B5EF4-FFF2-40B4-BE49-F238E27FC236}">
                <a16:creationId xmlns:a16="http://schemas.microsoft.com/office/drawing/2014/main" id="{E026406C-6E68-5313-B4CC-BE14ED7BB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4157714"/>
            <a:ext cx="7177276" cy="2219691"/>
          </a:xfrm>
          <a:prstGeom prst="rect">
            <a:avLst/>
          </a:prstGeom>
        </p:spPr>
      </p:pic>
      <p:graphicFrame>
        <p:nvGraphicFramePr>
          <p:cNvPr id="12" name="Table 11">
            <a:extLst>
              <a:ext uri="{FF2B5EF4-FFF2-40B4-BE49-F238E27FC236}">
                <a16:creationId xmlns:a16="http://schemas.microsoft.com/office/drawing/2014/main" id="{5B62F702-3B61-C5EE-9660-F92209C7B9AE}"/>
              </a:ext>
            </a:extLst>
          </p:cNvPr>
          <p:cNvGraphicFramePr>
            <a:graphicFrameLocks noGrp="1"/>
          </p:cNvGraphicFramePr>
          <p:nvPr>
            <p:extLst>
              <p:ext uri="{D42A27DB-BD31-4B8C-83A1-F6EECF244321}">
                <p14:modId xmlns:p14="http://schemas.microsoft.com/office/powerpoint/2010/main" val="45615975"/>
              </p:ext>
            </p:extLst>
          </p:nvPr>
        </p:nvGraphicFramePr>
        <p:xfrm>
          <a:off x="4331229"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sp>
        <p:nvSpPr>
          <p:cNvPr id="3" name="Title 2">
            <a:extLst>
              <a:ext uri="{FF2B5EF4-FFF2-40B4-BE49-F238E27FC236}">
                <a16:creationId xmlns:a16="http://schemas.microsoft.com/office/drawing/2014/main" id="{F2B9D9FE-72CB-5A82-BF70-1B1DA41517EE}"/>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168AD58D-9AE7-949A-52F2-91532C87DD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64B5649A-1D89-A854-A075-BCB0892F60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A2E020FE-7586-A743-28F6-247129DBF286}"/>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5" name="Table 14">
            <a:extLst>
              <a:ext uri="{FF2B5EF4-FFF2-40B4-BE49-F238E27FC236}">
                <a16:creationId xmlns:a16="http://schemas.microsoft.com/office/drawing/2014/main" id="{1AE53EFE-5119-CC1E-F6DA-D1700EAFE092}"/>
              </a:ext>
            </a:extLst>
          </p:cNvPr>
          <p:cNvGraphicFramePr>
            <a:graphicFrameLocks noGrp="1"/>
          </p:cNvGraphicFramePr>
          <p:nvPr>
            <p:extLst>
              <p:ext uri="{D42A27DB-BD31-4B8C-83A1-F6EECF244321}">
                <p14:modId xmlns:p14="http://schemas.microsoft.com/office/powerpoint/2010/main" val="686730620"/>
              </p:ext>
            </p:extLst>
          </p:nvPr>
        </p:nvGraphicFramePr>
        <p:xfrm>
          <a:off x="7970308"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pic>
        <p:nvPicPr>
          <p:cNvPr id="17" name="Graphic 16" descr="Needle outline">
            <a:extLst>
              <a:ext uri="{FF2B5EF4-FFF2-40B4-BE49-F238E27FC236}">
                <a16:creationId xmlns:a16="http://schemas.microsoft.com/office/drawing/2014/main" id="{BF0F573A-3308-C879-AEFB-E8AC9081CD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41054" y="1761030"/>
            <a:ext cx="657860" cy="657860"/>
          </a:xfrm>
          <a:prstGeom prst="rect">
            <a:avLst/>
          </a:prstGeom>
        </p:spPr>
      </p:pic>
      <p:sp>
        <p:nvSpPr>
          <p:cNvPr id="18" name="Arrow: Right 17">
            <a:extLst>
              <a:ext uri="{FF2B5EF4-FFF2-40B4-BE49-F238E27FC236}">
                <a16:creationId xmlns:a16="http://schemas.microsoft.com/office/drawing/2014/main" id="{1662788D-54DD-D5C5-F471-77EFCB2301C5}"/>
              </a:ext>
            </a:extLst>
          </p:cNvPr>
          <p:cNvSpPr/>
          <p:nvPr/>
        </p:nvSpPr>
        <p:spPr>
          <a:xfrm>
            <a:off x="6746875" y="241889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43A6897B-D200-5F46-A377-F2F38C11FE66}"/>
              </a:ext>
            </a:extLst>
          </p:cNvPr>
          <p:cNvGraphicFramePr>
            <a:graphicFrameLocks noGrp="1"/>
          </p:cNvGraphicFramePr>
          <p:nvPr>
            <p:extLst>
              <p:ext uri="{D42A27DB-BD31-4B8C-83A1-F6EECF244321}">
                <p14:modId xmlns:p14="http://schemas.microsoft.com/office/powerpoint/2010/main" val="2403196607"/>
              </p:ext>
            </p:extLst>
          </p:nvPr>
        </p:nvGraphicFramePr>
        <p:xfrm>
          <a:off x="10246009" y="2262680"/>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1EAFF071-7574-977C-60A8-11E7962F00E0}"/>
              </a:ext>
            </a:extLst>
          </p:cNvPr>
          <p:cNvSpPr txBox="1"/>
          <p:nvPr/>
        </p:nvSpPr>
        <p:spPr>
          <a:xfrm>
            <a:off x="10454289" y="2243364"/>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3FE0C8C5-AAAB-4792-CF95-DDC1A448AD6E}"/>
              </a:ext>
            </a:extLst>
          </p:cNvPr>
          <p:cNvPicPr>
            <a:picLocks noChangeAspect="1"/>
          </p:cNvPicPr>
          <p:nvPr/>
        </p:nvPicPr>
        <p:blipFill>
          <a:blip r:embed="rId10"/>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8EF9C682-2DA7-5F8C-D2B7-4DD4DF04B54C}"/>
              </a:ext>
            </a:extLst>
          </p:cNvPr>
          <p:cNvPicPr>
            <a:picLocks noChangeAspect="1"/>
          </p:cNvPicPr>
          <p:nvPr/>
        </p:nvPicPr>
        <p:blipFill>
          <a:blip r:embed="rId11"/>
          <a:stretch>
            <a:fillRect/>
          </a:stretch>
        </p:blipFill>
        <p:spPr>
          <a:xfrm>
            <a:off x="6727349" y="1769235"/>
            <a:ext cx="638175" cy="599770"/>
          </a:xfrm>
          <a:prstGeom prst="rect">
            <a:avLst/>
          </a:prstGeom>
        </p:spPr>
      </p:pic>
      <p:graphicFrame>
        <p:nvGraphicFramePr>
          <p:cNvPr id="35" name="Table 34">
            <a:extLst>
              <a:ext uri="{FF2B5EF4-FFF2-40B4-BE49-F238E27FC236}">
                <a16:creationId xmlns:a16="http://schemas.microsoft.com/office/drawing/2014/main" id="{397F5FBB-BF74-85CA-6868-2F50CBC8165F}"/>
              </a:ext>
            </a:extLst>
          </p:cNvPr>
          <p:cNvGraphicFramePr>
            <a:graphicFrameLocks noGrp="1"/>
          </p:cNvGraphicFramePr>
          <p:nvPr>
            <p:extLst>
              <p:ext uri="{D42A27DB-BD31-4B8C-83A1-F6EECF244321}">
                <p14:modId xmlns:p14="http://schemas.microsoft.com/office/powerpoint/2010/main" val="1554786537"/>
              </p:ext>
            </p:extLst>
          </p:nvPr>
        </p:nvGraphicFramePr>
        <p:xfrm>
          <a:off x="1953945" y="4478049"/>
          <a:ext cx="7154290" cy="2133600"/>
        </p:xfrm>
        <a:graphic>
          <a:graphicData uri="http://schemas.openxmlformats.org/drawingml/2006/table">
            <a:tbl>
              <a:tblPr firstRow="1" bandRow="1">
                <a:tableStyleId>{5C22544A-7EE6-4342-B048-85BDC9FD1C3A}</a:tableStyleId>
              </a:tblPr>
              <a:tblGrid>
                <a:gridCol w="715429">
                  <a:extLst>
                    <a:ext uri="{9D8B030D-6E8A-4147-A177-3AD203B41FA5}">
                      <a16:colId xmlns:a16="http://schemas.microsoft.com/office/drawing/2014/main" val="3887020169"/>
                    </a:ext>
                  </a:extLst>
                </a:gridCol>
                <a:gridCol w="715429">
                  <a:extLst>
                    <a:ext uri="{9D8B030D-6E8A-4147-A177-3AD203B41FA5}">
                      <a16:colId xmlns:a16="http://schemas.microsoft.com/office/drawing/2014/main" val="3371769545"/>
                    </a:ext>
                  </a:extLst>
                </a:gridCol>
                <a:gridCol w="715429">
                  <a:extLst>
                    <a:ext uri="{9D8B030D-6E8A-4147-A177-3AD203B41FA5}">
                      <a16:colId xmlns:a16="http://schemas.microsoft.com/office/drawing/2014/main" val="2655804053"/>
                    </a:ext>
                  </a:extLst>
                </a:gridCol>
                <a:gridCol w="715429">
                  <a:extLst>
                    <a:ext uri="{9D8B030D-6E8A-4147-A177-3AD203B41FA5}">
                      <a16:colId xmlns:a16="http://schemas.microsoft.com/office/drawing/2014/main" val="3624351128"/>
                    </a:ext>
                  </a:extLst>
                </a:gridCol>
                <a:gridCol w="715429">
                  <a:extLst>
                    <a:ext uri="{9D8B030D-6E8A-4147-A177-3AD203B41FA5}">
                      <a16:colId xmlns:a16="http://schemas.microsoft.com/office/drawing/2014/main" val="1583501143"/>
                    </a:ext>
                  </a:extLst>
                </a:gridCol>
                <a:gridCol w="715429">
                  <a:extLst>
                    <a:ext uri="{9D8B030D-6E8A-4147-A177-3AD203B41FA5}">
                      <a16:colId xmlns:a16="http://schemas.microsoft.com/office/drawing/2014/main" val="1787421703"/>
                    </a:ext>
                  </a:extLst>
                </a:gridCol>
                <a:gridCol w="715429">
                  <a:extLst>
                    <a:ext uri="{9D8B030D-6E8A-4147-A177-3AD203B41FA5}">
                      <a16:colId xmlns:a16="http://schemas.microsoft.com/office/drawing/2014/main" val="3018341026"/>
                    </a:ext>
                  </a:extLst>
                </a:gridCol>
                <a:gridCol w="715429">
                  <a:extLst>
                    <a:ext uri="{9D8B030D-6E8A-4147-A177-3AD203B41FA5}">
                      <a16:colId xmlns:a16="http://schemas.microsoft.com/office/drawing/2014/main" val="3275985455"/>
                    </a:ext>
                  </a:extLst>
                </a:gridCol>
                <a:gridCol w="715429">
                  <a:extLst>
                    <a:ext uri="{9D8B030D-6E8A-4147-A177-3AD203B41FA5}">
                      <a16:colId xmlns:a16="http://schemas.microsoft.com/office/drawing/2014/main" val="640056967"/>
                    </a:ext>
                  </a:extLst>
                </a:gridCol>
                <a:gridCol w="715429">
                  <a:extLst>
                    <a:ext uri="{9D8B030D-6E8A-4147-A177-3AD203B41FA5}">
                      <a16:colId xmlns:a16="http://schemas.microsoft.com/office/drawing/2014/main" val="2603704195"/>
                    </a:ext>
                  </a:extLst>
                </a:gridCol>
              </a:tblGrid>
              <a:tr h="285748">
                <a:tc>
                  <a:txBody>
                    <a:bodyPr/>
                    <a:lstStyle/>
                    <a:p>
                      <a:pPr algn="ctr"/>
                      <a:r>
                        <a:rPr lang="en-GB" sz="1200" dirty="0">
                          <a:solidFill>
                            <a:schemeClr val="tx1"/>
                          </a:solidFill>
                        </a:rPr>
                        <a:t>ID</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X0 Y0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X0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Y0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Y0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X0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1200" dirty="0">
                          <a:solidFill>
                            <a:schemeClr val="tx1"/>
                          </a:solidFill>
                        </a:rPr>
                        <a:t>POI</a:t>
                      </a:r>
                    </a:p>
                    <a:p>
                      <a:pPr algn="ctr"/>
                      <a:r>
                        <a:rPr lang="en-GB" sz="1200" dirty="0">
                          <a:solidFill>
                            <a:schemeClr val="tx1"/>
                          </a:solidFill>
                        </a:rPr>
                        <a:t>X+1 Y+1 </a:t>
                      </a:r>
                      <a:endParaRPr lang="en-DE"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1385486"/>
                  </a:ext>
                </a:extLst>
              </a:tr>
              <a:tr h="285748">
                <a:tc>
                  <a:txBody>
                    <a:bodyPr/>
                    <a:lstStyle/>
                    <a:p>
                      <a:pPr algn="ctr"/>
                      <a:r>
                        <a:rPr lang="en-GB" sz="1600" dirty="0"/>
                        <a:t>1</a:t>
                      </a:r>
                    </a:p>
                  </a:txBody>
                  <a:tcPr>
                    <a:lnT w="12700" cap="flat" cmpd="sng" algn="ctr">
                      <a:solidFill>
                        <a:schemeClr val="tx1"/>
                      </a:solidFill>
                      <a:prstDash val="solid"/>
                      <a:round/>
                      <a:headEnd type="none" w="med" len="med"/>
                      <a:tailEnd type="none" w="med" len="med"/>
                    </a:lnT>
                    <a:noFill/>
                  </a:tcPr>
                </a:tc>
                <a:tc>
                  <a:txBody>
                    <a:bodyPr/>
                    <a:lstStyle/>
                    <a:p>
                      <a:pPr algn="ctr"/>
                      <a:r>
                        <a:rPr lang="en-GB" sz="1600" dirty="0"/>
                        <a:t>1.0</a:t>
                      </a:r>
                      <a:endParaRPr lang="en-DE" sz="1600" dirty="0"/>
                    </a:p>
                  </a:txBody>
                  <a:tcPr>
                    <a:lnT w="12700" cap="flat" cmpd="sng" algn="ctr">
                      <a:solidFill>
                        <a:schemeClr val="tx1"/>
                      </a:solidFill>
                      <a:prstDash val="solid"/>
                      <a:round/>
                      <a:headEnd type="none" w="med" len="med"/>
                      <a:tailEnd type="none" w="med" len="med"/>
                    </a:lnT>
                    <a:solidFill>
                      <a:srgbClr val="D589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lnT w="12700" cap="flat" cmpd="sng" algn="ctr">
                      <a:solidFill>
                        <a:schemeClr val="tx1"/>
                      </a:solidFill>
                      <a:prstDash val="solid"/>
                      <a:round/>
                      <a:headEnd type="none" w="med" len="med"/>
                      <a:tailEnd type="none" w="med" len="med"/>
                    </a:lnT>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lnT w="12700" cap="flat" cmpd="sng" algn="ctr">
                      <a:solidFill>
                        <a:schemeClr val="tx1"/>
                      </a:solidFill>
                      <a:prstDash val="solid"/>
                      <a:round/>
                      <a:headEnd type="none" w="med" len="med"/>
                      <a:tailEnd type="none" w="med" len="med"/>
                    </a:lnT>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lnT w="12700" cap="flat" cmpd="sng" algn="ctr">
                      <a:solidFill>
                        <a:schemeClr val="tx1"/>
                      </a:solidFill>
                      <a:prstDash val="solid"/>
                      <a:round/>
                      <a:headEnd type="none" w="med" len="med"/>
                      <a:tailEnd type="none" w="med" len="med"/>
                    </a:lnT>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79713523"/>
                  </a:ext>
                </a:extLst>
              </a:tr>
              <a:tr h="240618">
                <a:tc>
                  <a:txBody>
                    <a:bodyPr/>
                    <a:lstStyle/>
                    <a:p>
                      <a:pPr algn="ctr"/>
                      <a:r>
                        <a:rPr lang="en-GB" sz="1600" dirty="0"/>
                        <a:t>2</a:t>
                      </a:r>
                      <a:endParaRPr lang="en-DE" sz="1600" dirty="0"/>
                    </a:p>
                  </a:txBody>
                  <a:tcPr>
                    <a:noFill/>
                  </a:tcPr>
                </a:tc>
                <a:tc>
                  <a:txBody>
                    <a:bodyPr/>
                    <a:lstStyle/>
                    <a:p>
                      <a:pPr algn="ct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0.4</a:t>
                      </a:r>
                      <a:endParaRPr lang="en-DE" sz="1600" dirty="0"/>
                    </a:p>
                  </a:txBody>
                  <a:tcPr>
                    <a:solidFill>
                      <a:srgbClr val="D58925">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highlight>
                            <a:srgbClr val="D58925"/>
                          </a:highlight>
                        </a:rPr>
                        <a:t>1.0</a:t>
                      </a:r>
                      <a:endParaRPr lang="en-DE" sz="1600" dirty="0">
                        <a:highlight>
                          <a:srgbClr val="D58925"/>
                        </a:highlight>
                      </a:endParaRPr>
                    </a:p>
                  </a:txBody>
                  <a:tcPr>
                    <a:solidFill>
                      <a:srgbClr val="D589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solidFill>
                      <a:schemeClr val="bg1"/>
                    </a:solidFill>
                  </a:tcPr>
                </a:tc>
                <a:extLst>
                  <a:ext uri="{0D108BD9-81ED-4DB2-BD59-A6C34878D82A}">
                    <a16:rowId xmlns:a16="http://schemas.microsoft.com/office/drawing/2014/main" val="3006773735"/>
                  </a:ext>
                </a:extLst>
              </a:tr>
              <a:tr h="285748">
                <a:tc>
                  <a:txBody>
                    <a:bodyPr/>
                    <a:lstStyle/>
                    <a:p>
                      <a:pPr algn="ctr"/>
                      <a:r>
                        <a:rPr lang="en-GB" sz="1600" dirty="0"/>
                        <a:t>3</a:t>
                      </a:r>
                      <a:endParaRPr lang="en-DE" sz="1600" dirty="0"/>
                    </a:p>
                  </a:txBody>
                  <a:tcPr>
                    <a:noFill/>
                  </a:tcPr>
                </a:tc>
                <a:tc>
                  <a:txBody>
                    <a:bodyPr/>
                    <a:lstStyle/>
                    <a:p>
                      <a:pPr algn="ct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1.0</a:t>
                      </a:r>
                      <a:endParaRPr lang="en-DE" sz="1600" dirty="0"/>
                    </a:p>
                  </a:txBody>
                  <a:tcPr>
                    <a:solidFill>
                      <a:srgbClr val="D589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0.6</a:t>
                      </a:r>
                      <a:endParaRPr lang="en-DE" sz="1600" dirty="0"/>
                    </a:p>
                  </a:txBody>
                  <a:tcPr>
                    <a:solidFill>
                      <a:srgbClr val="D58925">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solidFill>
                      <a:schemeClr val="bg1"/>
                    </a:solidFill>
                  </a:tcPr>
                </a:tc>
                <a:extLst>
                  <a:ext uri="{0D108BD9-81ED-4DB2-BD59-A6C34878D82A}">
                    <a16:rowId xmlns:a16="http://schemas.microsoft.com/office/drawing/2014/main" val="1923337985"/>
                  </a:ext>
                </a:extLst>
              </a:tr>
              <a:tr h="0">
                <a:tc>
                  <a:txBody>
                    <a:bodyPr/>
                    <a:lstStyle/>
                    <a:p>
                      <a:pPr algn="ctr"/>
                      <a:r>
                        <a:rPr lang="en-GB" sz="1600" dirty="0"/>
                        <a:t>…</a:t>
                      </a:r>
                      <a:endParaRPr lang="en-DE" sz="1600" dirty="0"/>
                    </a:p>
                  </a:txBody>
                  <a:tcPr>
                    <a:noFill/>
                  </a:tcPr>
                </a:tc>
                <a:tc>
                  <a:txBody>
                    <a:bodyPr/>
                    <a:lstStyle/>
                    <a:p>
                      <a:pPr algn="ctr"/>
                      <a:endParaRPr lang="en-DE" sz="1600"/>
                    </a:p>
                  </a:txBody>
                  <a:tcPr>
                    <a:noFill/>
                  </a:tcPr>
                </a:tc>
                <a:tc>
                  <a:txBody>
                    <a:bodyPr/>
                    <a:lstStyle/>
                    <a:p>
                      <a:pPr algn="ctr"/>
                      <a:endParaRPr lang="en-DE" sz="1600" dirty="0"/>
                    </a:p>
                  </a:txBody>
                  <a:tcPr>
                    <a:noFill/>
                  </a:tcPr>
                </a:tc>
                <a:tc>
                  <a:txBody>
                    <a:bodyPr/>
                    <a:lstStyle/>
                    <a:p>
                      <a:pPr algn="ctr"/>
                      <a:endParaRPr lang="en-DE" sz="160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noFill/>
                  </a:tcPr>
                </a:tc>
                <a:tc>
                  <a:txBody>
                    <a:bodyPr/>
                    <a:lstStyle/>
                    <a:p>
                      <a:pPr algn="ctr"/>
                      <a:endParaRPr lang="en-DE" sz="1600" dirty="0"/>
                    </a:p>
                  </a:txBody>
                  <a:tcPr>
                    <a:solidFill>
                      <a:schemeClr val="bg1"/>
                    </a:solidFill>
                  </a:tcPr>
                </a:tc>
                <a:extLst>
                  <a:ext uri="{0D108BD9-81ED-4DB2-BD59-A6C34878D82A}">
                    <a16:rowId xmlns:a16="http://schemas.microsoft.com/office/drawing/2014/main" val="1350211171"/>
                  </a:ext>
                </a:extLst>
              </a:tr>
              <a:tr h="285748">
                <a:tc>
                  <a:txBody>
                    <a:bodyPr/>
                    <a:lstStyle/>
                    <a:p>
                      <a:pPr algn="ctr"/>
                      <a:r>
                        <a:rPr lang="en-GB" sz="1600" dirty="0"/>
                        <a:t>100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algn="ct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0.0</a:t>
                      </a:r>
                      <a:endParaRPr lang="en-DE" sz="1600" dirty="0"/>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5027800"/>
                  </a:ext>
                </a:extLst>
              </a:tr>
            </a:tbl>
          </a:graphicData>
        </a:graphic>
      </p:graphicFrame>
      <p:cxnSp>
        <p:nvCxnSpPr>
          <p:cNvPr id="43" name="Straight Arrow Connector 42">
            <a:extLst>
              <a:ext uri="{FF2B5EF4-FFF2-40B4-BE49-F238E27FC236}">
                <a16:creationId xmlns:a16="http://schemas.microsoft.com/office/drawing/2014/main" id="{7A06DCDD-775C-41E1-1D0B-104FE769182A}"/>
              </a:ext>
            </a:extLst>
          </p:cNvPr>
          <p:cNvCxnSpPr/>
          <p:nvPr/>
        </p:nvCxnSpPr>
        <p:spPr>
          <a:xfrm flipH="1">
            <a:off x="9280654" y="5653907"/>
            <a:ext cx="919212" cy="957742"/>
          </a:xfrm>
          <a:prstGeom prst="straightConnector1">
            <a:avLst/>
          </a:prstGeom>
          <a:ln w="38100">
            <a:solidFill>
              <a:srgbClr val="7C7C7C"/>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75207EB-98E3-0EC6-D973-5BB2774F1762}"/>
              </a:ext>
            </a:extLst>
          </p:cNvPr>
          <p:cNvSpPr txBox="1"/>
          <p:nvPr/>
        </p:nvSpPr>
        <p:spPr>
          <a:xfrm>
            <a:off x="9459273" y="6309861"/>
            <a:ext cx="7499306" cy="369332"/>
          </a:xfrm>
          <a:prstGeom prst="rect">
            <a:avLst/>
          </a:prstGeom>
          <a:noFill/>
        </p:spPr>
        <p:txBody>
          <a:bodyPr wrap="square">
            <a:spAutoFit/>
          </a:bodyPr>
          <a:lstStyle/>
          <a:p>
            <a:pPr>
              <a:spcBef>
                <a:spcPts val="100"/>
              </a:spcBef>
              <a:spcAft>
                <a:spcPts val="100"/>
              </a:spcAft>
            </a:pPr>
            <a:r>
              <a:rPr lang="en-GB" sz="1800" b="1" dirty="0">
                <a:solidFill>
                  <a:srgbClr val="7C7C7C"/>
                </a:solidFill>
              </a:rPr>
              <a:t>t+4</a:t>
            </a:r>
          </a:p>
        </p:txBody>
      </p:sp>
      <p:sp>
        <p:nvSpPr>
          <p:cNvPr id="47" name="TextBox 46">
            <a:extLst>
              <a:ext uri="{FF2B5EF4-FFF2-40B4-BE49-F238E27FC236}">
                <a16:creationId xmlns:a16="http://schemas.microsoft.com/office/drawing/2014/main" id="{08036D5D-88EF-F475-0B60-53A4B555079F}"/>
              </a:ext>
            </a:extLst>
          </p:cNvPr>
          <p:cNvSpPr txBox="1"/>
          <p:nvPr/>
        </p:nvSpPr>
        <p:spPr>
          <a:xfrm>
            <a:off x="9718138" y="6008073"/>
            <a:ext cx="522552" cy="369332"/>
          </a:xfrm>
          <a:prstGeom prst="rect">
            <a:avLst/>
          </a:prstGeom>
          <a:noFill/>
        </p:spPr>
        <p:txBody>
          <a:bodyPr wrap="square">
            <a:spAutoFit/>
          </a:bodyPr>
          <a:lstStyle/>
          <a:p>
            <a:pPr>
              <a:spcBef>
                <a:spcPts val="100"/>
              </a:spcBef>
              <a:spcAft>
                <a:spcPts val="100"/>
              </a:spcAft>
            </a:pPr>
            <a:r>
              <a:rPr lang="en-GB" sz="1800" b="1" dirty="0">
                <a:solidFill>
                  <a:srgbClr val="7C7C7C"/>
                </a:solidFill>
              </a:rPr>
              <a:t>t+3</a:t>
            </a:r>
          </a:p>
        </p:txBody>
      </p:sp>
    </p:spTree>
    <p:extLst>
      <p:ext uri="{BB962C8B-B14F-4D97-AF65-F5344CB8AC3E}">
        <p14:creationId xmlns:p14="http://schemas.microsoft.com/office/powerpoint/2010/main" val="5337332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6A841-2FF1-8439-7577-2C2852D33962}"/>
            </a:ext>
          </a:extLst>
        </p:cNvPr>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43C1E39C-9037-CFC3-2C89-3A71825E9DB1}"/>
              </a:ext>
            </a:extLst>
          </p:cNvPr>
          <p:cNvGraphicFramePr>
            <a:graphicFrameLocks noGrp="1"/>
          </p:cNvGraphicFramePr>
          <p:nvPr/>
        </p:nvGraphicFramePr>
        <p:xfrm>
          <a:off x="4331229"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sp>
        <p:nvSpPr>
          <p:cNvPr id="3" name="Title 2">
            <a:extLst>
              <a:ext uri="{FF2B5EF4-FFF2-40B4-BE49-F238E27FC236}">
                <a16:creationId xmlns:a16="http://schemas.microsoft.com/office/drawing/2014/main" id="{B57524D3-9F9C-DD39-5925-610FB2E3F2FE}"/>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C6B76E48-AE7A-353E-B3C4-F1DC315C76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A07D7065-C533-45FD-9FF3-FB9B28F5E6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818CA4A4-AB14-3A2B-9992-AB07849E77D3}"/>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5" name="Table 14">
            <a:extLst>
              <a:ext uri="{FF2B5EF4-FFF2-40B4-BE49-F238E27FC236}">
                <a16:creationId xmlns:a16="http://schemas.microsoft.com/office/drawing/2014/main" id="{975C790E-A34D-A3FE-6A05-EC3C439BAB05}"/>
              </a:ext>
            </a:extLst>
          </p:cNvPr>
          <p:cNvGraphicFramePr>
            <a:graphicFrameLocks noGrp="1"/>
          </p:cNvGraphicFramePr>
          <p:nvPr/>
        </p:nvGraphicFramePr>
        <p:xfrm>
          <a:off x="7970308"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pic>
        <p:nvPicPr>
          <p:cNvPr id="17" name="Graphic 16" descr="Needle outline">
            <a:extLst>
              <a:ext uri="{FF2B5EF4-FFF2-40B4-BE49-F238E27FC236}">
                <a16:creationId xmlns:a16="http://schemas.microsoft.com/office/drawing/2014/main" id="{FC88AB60-3D8B-6481-B655-D779EFAB68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41054" y="1761030"/>
            <a:ext cx="657860" cy="657860"/>
          </a:xfrm>
          <a:prstGeom prst="rect">
            <a:avLst/>
          </a:prstGeom>
        </p:spPr>
      </p:pic>
      <p:sp>
        <p:nvSpPr>
          <p:cNvPr id="18" name="Arrow: Right 17">
            <a:extLst>
              <a:ext uri="{FF2B5EF4-FFF2-40B4-BE49-F238E27FC236}">
                <a16:creationId xmlns:a16="http://schemas.microsoft.com/office/drawing/2014/main" id="{0B8442E9-6FB7-3A4E-7B1C-639DB68DA794}"/>
              </a:ext>
            </a:extLst>
          </p:cNvPr>
          <p:cNvSpPr/>
          <p:nvPr/>
        </p:nvSpPr>
        <p:spPr>
          <a:xfrm>
            <a:off x="6746875" y="241889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3693693C-B6C3-1AB6-7E90-9B481129177A}"/>
              </a:ext>
            </a:extLst>
          </p:cNvPr>
          <p:cNvGraphicFramePr>
            <a:graphicFrameLocks noGrp="1"/>
          </p:cNvGraphicFramePr>
          <p:nvPr/>
        </p:nvGraphicFramePr>
        <p:xfrm>
          <a:off x="10246009" y="2262680"/>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8ADA5E0D-59B3-98D2-7286-466478ACB6B1}"/>
              </a:ext>
            </a:extLst>
          </p:cNvPr>
          <p:cNvSpPr txBox="1"/>
          <p:nvPr/>
        </p:nvSpPr>
        <p:spPr>
          <a:xfrm>
            <a:off x="10454289" y="2243364"/>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1D465E38-F232-CA5B-ED09-3F8073D8F8F3}"/>
              </a:ext>
            </a:extLst>
          </p:cNvPr>
          <p:cNvPicPr>
            <a:picLocks noChangeAspect="1"/>
          </p:cNvPicPr>
          <p:nvPr/>
        </p:nvPicPr>
        <p:blipFill>
          <a:blip r:embed="rId9"/>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798489B7-CCE2-B15F-1968-4AA7D013BC54}"/>
              </a:ext>
            </a:extLst>
          </p:cNvPr>
          <p:cNvPicPr>
            <a:picLocks noChangeAspect="1"/>
          </p:cNvPicPr>
          <p:nvPr/>
        </p:nvPicPr>
        <p:blipFill>
          <a:blip r:embed="rId10"/>
          <a:stretch>
            <a:fillRect/>
          </a:stretch>
        </p:blipFill>
        <p:spPr>
          <a:xfrm>
            <a:off x="6727349" y="1769235"/>
            <a:ext cx="638175" cy="599770"/>
          </a:xfrm>
          <a:prstGeom prst="rect">
            <a:avLst/>
          </a:prstGeom>
        </p:spPr>
      </p:pic>
      <p:sp>
        <p:nvSpPr>
          <p:cNvPr id="45" name="TextBox 44">
            <a:extLst>
              <a:ext uri="{FF2B5EF4-FFF2-40B4-BE49-F238E27FC236}">
                <a16:creationId xmlns:a16="http://schemas.microsoft.com/office/drawing/2014/main" id="{1A3C6E67-D76A-64C5-8B11-4C87C7BCA0A1}"/>
              </a:ext>
            </a:extLst>
          </p:cNvPr>
          <p:cNvSpPr txBox="1"/>
          <p:nvPr/>
        </p:nvSpPr>
        <p:spPr>
          <a:xfrm>
            <a:off x="2000779" y="4277348"/>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 Y0</a:t>
            </a:r>
          </a:p>
          <a:p>
            <a:pPr algn="ctr">
              <a:spcBef>
                <a:spcPts val="100"/>
              </a:spcBef>
              <a:spcAft>
                <a:spcPts val="100"/>
              </a:spcAft>
            </a:pPr>
            <a:r>
              <a:rPr lang="en-GB" b="1" dirty="0">
                <a:solidFill>
                  <a:srgbClr val="7C7C7C"/>
                </a:solidFill>
              </a:rPr>
              <a:t>t+5</a:t>
            </a:r>
            <a:endParaRPr lang="en-GB" sz="1800" b="1" dirty="0">
              <a:solidFill>
                <a:srgbClr val="7C7C7C"/>
              </a:solidFill>
            </a:endParaRPr>
          </a:p>
        </p:txBody>
      </p:sp>
      <p:sp>
        <p:nvSpPr>
          <p:cNvPr id="2" name="TextBox 1">
            <a:extLst>
              <a:ext uri="{FF2B5EF4-FFF2-40B4-BE49-F238E27FC236}">
                <a16:creationId xmlns:a16="http://schemas.microsoft.com/office/drawing/2014/main" id="{0BF6CEBE-2F04-214F-0B8F-196821537694}"/>
              </a:ext>
            </a:extLst>
          </p:cNvPr>
          <p:cNvSpPr txBox="1"/>
          <p:nvPr/>
        </p:nvSpPr>
        <p:spPr>
          <a:xfrm>
            <a:off x="2564870" y="4472273"/>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4" name="TextBox 3">
            <a:extLst>
              <a:ext uri="{FF2B5EF4-FFF2-40B4-BE49-F238E27FC236}">
                <a16:creationId xmlns:a16="http://schemas.microsoft.com/office/drawing/2014/main" id="{3D009EF1-B51C-C8AC-7E43-C027B4ED77AF}"/>
              </a:ext>
            </a:extLst>
          </p:cNvPr>
          <p:cNvSpPr txBox="1"/>
          <p:nvPr/>
        </p:nvSpPr>
        <p:spPr>
          <a:xfrm>
            <a:off x="3008312" y="4579994"/>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ß0 </a:t>
            </a:r>
            <a:endParaRPr lang="en-GB" sz="1800" b="1" dirty="0">
              <a:solidFill>
                <a:srgbClr val="7C7C7C"/>
              </a:solidFill>
            </a:endParaRPr>
          </a:p>
        </p:txBody>
      </p:sp>
      <p:sp>
        <p:nvSpPr>
          <p:cNvPr id="5" name="TextBox 4">
            <a:extLst>
              <a:ext uri="{FF2B5EF4-FFF2-40B4-BE49-F238E27FC236}">
                <a16:creationId xmlns:a16="http://schemas.microsoft.com/office/drawing/2014/main" id="{C7D7CD2C-AC52-B808-A500-67F7C2FD32D6}"/>
              </a:ext>
            </a:extLst>
          </p:cNvPr>
          <p:cNvSpPr txBox="1"/>
          <p:nvPr/>
        </p:nvSpPr>
        <p:spPr>
          <a:xfrm>
            <a:off x="4136494" y="4277346"/>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 Y0</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6" name="TextBox 5">
            <a:extLst>
              <a:ext uri="{FF2B5EF4-FFF2-40B4-BE49-F238E27FC236}">
                <a16:creationId xmlns:a16="http://schemas.microsoft.com/office/drawing/2014/main" id="{D514F48C-A662-C6EA-38F9-496ECB1A91CE}"/>
              </a:ext>
            </a:extLst>
          </p:cNvPr>
          <p:cNvSpPr txBox="1"/>
          <p:nvPr/>
        </p:nvSpPr>
        <p:spPr>
          <a:xfrm>
            <a:off x="3451754" y="44722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7" name="TextBox 6">
            <a:extLst>
              <a:ext uri="{FF2B5EF4-FFF2-40B4-BE49-F238E27FC236}">
                <a16:creationId xmlns:a16="http://schemas.microsoft.com/office/drawing/2014/main" id="{1D0B87BA-E08D-2534-99D2-2D2874FBC70E}"/>
              </a:ext>
            </a:extLst>
          </p:cNvPr>
          <p:cNvSpPr txBox="1"/>
          <p:nvPr/>
        </p:nvSpPr>
        <p:spPr>
          <a:xfrm>
            <a:off x="4601385" y="4273743"/>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3" name="TextBox 12">
            <a:extLst>
              <a:ext uri="{FF2B5EF4-FFF2-40B4-BE49-F238E27FC236}">
                <a16:creationId xmlns:a16="http://schemas.microsoft.com/office/drawing/2014/main" id="{089626D4-D756-C556-6B39-AFF85800877D}"/>
              </a:ext>
            </a:extLst>
          </p:cNvPr>
          <p:cNvSpPr txBox="1"/>
          <p:nvPr/>
        </p:nvSpPr>
        <p:spPr>
          <a:xfrm>
            <a:off x="4902729" y="4271993"/>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ß1 </a:t>
            </a:r>
            <a:endParaRPr lang="en-GB" sz="1800" b="1" dirty="0">
              <a:solidFill>
                <a:srgbClr val="7C7C7C"/>
              </a:solidFill>
            </a:endParaRPr>
          </a:p>
        </p:txBody>
      </p:sp>
      <p:sp>
        <p:nvSpPr>
          <p:cNvPr id="14" name="TextBox 13">
            <a:extLst>
              <a:ext uri="{FF2B5EF4-FFF2-40B4-BE49-F238E27FC236}">
                <a16:creationId xmlns:a16="http://schemas.microsoft.com/office/drawing/2014/main" id="{EF597D93-65FB-2883-4B7A-4E066F74ED68}"/>
              </a:ext>
            </a:extLst>
          </p:cNvPr>
          <p:cNvSpPr txBox="1"/>
          <p:nvPr/>
        </p:nvSpPr>
        <p:spPr>
          <a:xfrm>
            <a:off x="5286125" y="449062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5" name="TextBox 24">
            <a:extLst>
              <a:ext uri="{FF2B5EF4-FFF2-40B4-BE49-F238E27FC236}">
                <a16:creationId xmlns:a16="http://schemas.microsoft.com/office/drawing/2014/main" id="{7075D9FC-3052-8326-F2AA-CB7B515D8F95}"/>
              </a:ext>
            </a:extLst>
          </p:cNvPr>
          <p:cNvSpPr txBox="1"/>
          <p:nvPr/>
        </p:nvSpPr>
        <p:spPr>
          <a:xfrm>
            <a:off x="5910262" y="4271993"/>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 Y-1</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26" name="TextBox 25">
            <a:extLst>
              <a:ext uri="{FF2B5EF4-FFF2-40B4-BE49-F238E27FC236}">
                <a16:creationId xmlns:a16="http://schemas.microsoft.com/office/drawing/2014/main" id="{8C024ABD-3B42-C090-6A57-06F0ABE16C54}"/>
              </a:ext>
            </a:extLst>
          </p:cNvPr>
          <p:cNvSpPr txBox="1"/>
          <p:nvPr/>
        </p:nvSpPr>
        <p:spPr>
          <a:xfrm>
            <a:off x="6691896" y="4252489"/>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ß2 </a:t>
            </a:r>
            <a:endParaRPr lang="en-GB" sz="1800" b="1" dirty="0">
              <a:solidFill>
                <a:srgbClr val="7C7C7C"/>
              </a:solidFill>
            </a:endParaRPr>
          </a:p>
        </p:txBody>
      </p:sp>
      <p:sp>
        <p:nvSpPr>
          <p:cNvPr id="27" name="TextBox 26">
            <a:extLst>
              <a:ext uri="{FF2B5EF4-FFF2-40B4-BE49-F238E27FC236}">
                <a16:creationId xmlns:a16="http://schemas.microsoft.com/office/drawing/2014/main" id="{50E21737-8D5C-2C07-02F1-838186F096A2}"/>
              </a:ext>
            </a:extLst>
          </p:cNvPr>
          <p:cNvSpPr txBox="1"/>
          <p:nvPr/>
        </p:nvSpPr>
        <p:spPr>
          <a:xfrm>
            <a:off x="6414028" y="4219041"/>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9" name="TextBox 28">
            <a:extLst>
              <a:ext uri="{FF2B5EF4-FFF2-40B4-BE49-F238E27FC236}">
                <a16:creationId xmlns:a16="http://schemas.microsoft.com/office/drawing/2014/main" id="{13D0F34B-B1A4-A810-F699-7B177269952C}"/>
              </a:ext>
            </a:extLst>
          </p:cNvPr>
          <p:cNvSpPr txBox="1"/>
          <p:nvPr/>
        </p:nvSpPr>
        <p:spPr>
          <a:xfrm>
            <a:off x="7244293" y="44722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0" name="TextBox 29">
            <a:extLst>
              <a:ext uri="{FF2B5EF4-FFF2-40B4-BE49-F238E27FC236}">
                <a16:creationId xmlns:a16="http://schemas.microsoft.com/office/drawing/2014/main" id="{B9854E41-5380-CD13-C8C5-686118D13F38}"/>
              </a:ext>
            </a:extLst>
          </p:cNvPr>
          <p:cNvSpPr txBox="1"/>
          <p:nvPr/>
        </p:nvSpPr>
        <p:spPr>
          <a:xfrm>
            <a:off x="7650268" y="4561424"/>
            <a:ext cx="1007533" cy="369332"/>
          </a:xfrm>
          <a:prstGeom prst="rect">
            <a:avLst/>
          </a:prstGeom>
          <a:noFill/>
        </p:spPr>
        <p:txBody>
          <a:bodyPr wrap="square">
            <a:spAutoFit/>
          </a:bodyPr>
          <a:lstStyle/>
          <a:p>
            <a:pPr algn="ctr">
              <a:spcBef>
                <a:spcPts val="100"/>
              </a:spcBef>
              <a:spcAft>
                <a:spcPts val="100"/>
              </a:spcAft>
            </a:pPr>
            <a:r>
              <a:rPr lang="en-GB" sz="1800" b="1" dirty="0">
                <a:solidFill>
                  <a:srgbClr val="7C7C7C"/>
                </a:solidFill>
              </a:rPr>
              <a:t>(…)</a:t>
            </a:r>
          </a:p>
        </p:txBody>
      </p:sp>
      <p:sp>
        <p:nvSpPr>
          <p:cNvPr id="31" name="TextBox 30">
            <a:extLst>
              <a:ext uri="{FF2B5EF4-FFF2-40B4-BE49-F238E27FC236}">
                <a16:creationId xmlns:a16="http://schemas.microsoft.com/office/drawing/2014/main" id="{54818E01-E8F1-41C1-3BA6-D2648CED19F0}"/>
              </a:ext>
            </a:extLst>
          </p:cNvPr>
          <p:cNvSpPr txBox="1"/>
          <p:nvPr/>
        </p:nvSpPr>
        <p:spPr>
          <a:xfrm>
            <a:off x="8132710" y="44722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3" name="TextBox 32">
            <a:extLst>
              <a:ext uri="{FF2B5EF4-FFF2-40B4-BE49-F238E27FC236}">
                <a16:creationId xmlns:a16="http://schemas.microsoft.com/office/drawing/2014/main" id="{7DE88EB9-ECF7-C5E4-9D0E-7A797CB90EC4}"/>
              </a:ext>
            </a:extLst>
          </p:cNvPr>
          <p:cNvSpPr txBox="1"/>
          <p:nvPr/>
        </p:nvSpPr>
        <p:spPr>
          <a:xfrm>
            <a:off x="8755062" y="4276848"/>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 Y+1</a:t>
            </a:r>
          </a:p>
          <a:p>
            <a:pPr algn="ctr">
              <a:spcBef>
                <a:spcPts val="100"/>
              </a:spcBef>
              <a:spcAft>
                <a:spcPts val="100"/>
              </a:spcAft>
            </a:pPr>
            <a:r>
              <a:rPr lang="en-GB" b="1" dirty="0">
                <a:solidFill>
                  <a:srgbClr val="7C7C7C"/>
                </a:solidFill>
              </a:rPr>
              <a:t>t+1</a:t>
            </a:r>
            <a:endParaRPr lang="en-GB" sz="1800" b="1" dirty="0">
              <a:solidFill>
                <a:srgbClr val="7C7C7C"/>
              </a:solidFill>
            </a:endParaRPr>
          </a:p>
        </p:txBody>
      </p:sp>
      <p:sp>
        <p:nvSpPr>
          <p:cNvPr id="34" name="TextBox 33">
            <a:extLst>
              <a:ext uri="{FF2B5EF4-FFF2-40B4-BE49-F238E27FC236}">
                <a16:creationId xmlns:a16="http://schemas.microsoft.com/office/drawing/2014/main" id="{CB32C9D0-1533-4C5C-F104-07E8DE543082}"/>
              </a:ext>
            </a:extLst>
          </p:cNvPr>
          <p:cNvSpPr txBox="1"/>
          <p:nvPr/>
        </p:nvSpPr>
        <p:spPr>
          <a:xfrm>
            <a:off x="9306559" y="4231472"/>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9" name="TextBox 38">
            <a:extLst>
              <a:ext uri="{FF2B5EF4-FFF2-40B4-BE49-F238E27FC236}">
                <a16:creationId xmlns:a16="http://schemas.microsoft.com/office/drawing/2014/main" id="{202D6AC9-974E-35D4-5744-1983D03104D7}"/>
              </a:ext>
            </a:extLst>
          </p:cNvPr>
          <p:cNvSpPr txBox="1"/>
          <p:nvPr/>
        </p:nvSpPr>
        <p:spPr>
          <a:xfrm>
            <a:off x="9571373" y="4252489"/>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ß36 </a:t>
            </a:r>
            <a:endParaRPr lang="en-GB" sz="1800" b="1" dirty="0">
              <a:solidFill>
                <a:srgbClr val="7C7C7C"/>
              </a:solidFill>
            </a:endParaRPr>
          </a:p>
        </p:txBody>
      </p:sp>
    </p:spTree>
    <p:extLst>
      <p:ext uri="{BB962C8B-B14F-4D97-AF65-F5344CB8AC3E}">
        <p14:creationId xmlns:p14="http://schemas.microsoft.com/office/powerpoint/2010/main" val="26106794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759C5-AF53-48CC-8538-3C6DDACAFEBD}"/>
            </a:ext>
          </a:extLst>
        </p:cNvPr>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B4FB7C76-4C0B-5913-7A37-842E6F7883D2}"/>
              </a:ext>
            </a:extLst>
          </p:cNvPr>
          <p:cNvGraphicFramePr>
            <a:graphicFrameLocks noGrp="1"/>
          </p:cNvGraphicFramePr>
          <p:nvPr/>
        </p:nvGraphicFramePr>
        <p:xfrm>
          <a:off x="4331229"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sp>
        <p:nvSpPr>
          <p:cNvPr id="3" name="Title 2">
            <a:extLst>
              <a:ext uri="{FF2B5EF4-FFF2-40B4-BE49-F238E27FC236}">
                <a16:creationId xmlns:a16="http://schemas.microsoft.com/office/drawing/2014/main" id="{1D3026EA-0A12-178C-EDCC-8BB48153217A}"/>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76D3F299-EEB1-2B2C-10AB-1C9C64C906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77291945-E8A1-BC90-FD6E-CE391AF9FE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0F407B25-D3A3-B7DF-80E9-0E4363AE0BC7}"/>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5" name="Table 14">
            <a:extLst>
              <a:ext uri="{FF2B5EF4-FFF2-40B4-BE49-F238E27FC236}">
                <a16:creationId xmlns:a16="http://schemas.microsoft.com/office/drawing/2014/main" id="{A352FC2C-A356-7730-B8AC-C591CADFDE45}"/>
              </a:ext>
            </a:extLst>
          </p:cNvPr>
          <p:cNvGraphicFramePr>
            <a:graphicFrameLocks noGrp="1"/>
          </p:cNvGraphicFramePr>
          <p:nvPr/>
        </p:nvGraphicFramePr>
        <p:xfrm>
          <a:off x="7970308" y="1676929"/>
          <a:ext cx="2082800" cy="191770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578914251"/>
                    </a:ext>
                  </a:extLst>
                </a:gridCol>
                <a:gridCol w="208280">
                  <a:extLst>
                    <a:ext uri="{9D8B030D-6E8A-4147-A177-3AD203B41FA5}">
                      <a16:colId xmlns:a16="http://schemas.microsoft.com/office/drawing/2014/main" val="3323562992"/>
                    </a:ext>
                  </a:extLst>
                </a:gridCol>
                <a:gridCol w="208280">
                  <a:extLst>
                    <a:ext uri="{9D8B030D-6E8A-4147-A177-3AD203B41FA5}">
                      <a16:colId xmlns:a16="http://schemas.microsoft.com/office/drawing/2014/main" val="2653961322"/>
                    </a:ext>
                  </a:extLst>
                </a:gridCol>
                <a:gridCol w="208280">
                  <a:extLst>
                    <a:ext uri="{9D8B030D-6E8A-4147-A177-3AD203B41FA5}">
                      <a16:colId xmlns:a16="http://schemas.microsoft.com/office/drawing/2014/main" val="703816789"/>
                    </a:ext>
                  </a:extLst>
                </a:gridCol>
                <a:gridCol w="208280">
                  <a:extLst>
                    <a:ext uri="{9D8B030D-6E8A-4147-A177-3AD203B41FA5}">
                      <a16:colId xmlns:a16="http://schemas.microsoft.com/office/drawing/2014/main" val="869600854"/>
                    </a:ext>
                  </a:extLst>
                </a:gridCol>
                <a:gridCol w="208280">
                  <a:extLst>
                    <a:ext uri="{9D8B030D-6E8A-4147-A177-3AD203B41FA5}">
                      <a16:colId xmlns:a16="http://schemas.microsoft.com/office/drawing/2014/main" val="4248564082"/>
                    </a:ext>
                  </a:extLst>
                </a:gridCol>
                <a:gridCol w="208280">
                  <a:extLst>
                    <a:ext uri="{9D8B030D-6E8A-4147-A177-3AD203B41FA5}">
                      <a16:colId xmlns:a16="http://schemas.microsoft.com/office/drawing/2014/main" val="3674974849"/>
                    </a:ext>
                  </a:extLst>
                </a:gridCol>
                <a:gridCol w="208280">
                  <a:extLst>
                    <a:ext uri="{9D8B030D-6E8A-4147-A177-3AD203B41FA5}">
                      <a16:colId xmlns:a16="http://schemas.microsoft.com/office/drawing/2014/main" val="2291599503"/>
                    </a:ext>
                  </a:extLst>
                </a:gridCol>
                <a:gridCol w="208280">
                  <a:extLst>
                    <a:ext uri="{9D8B030D-6E8A-4147-A177-3AD203B41FA5}">
                      <a16:colId xmlns:a16="http://schemas.microsoft.com/office/drawing/2014/main" val="4063824838"/>
                    </a:ext>
                  </a:extLst>
                </a:gridCol>
                <a:gridCol w="208280">
                  <a:extLst>
                    <a:ext uri="{9D8B030D-6E8A-4147-A177-3AD203B41FA5}">
                      <a16:colId xmlns:a16="http://schemas.microsoft.com/office/drawing/2014/main" val="3083417775"/>
                    </a:ext>
                  </a:extLst>
                </a:gridCol>
              </a:tblGrid>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28458"/>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808872"/>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08956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353630"/>
                  </a:ext>
                </a:extLst>
              </a:tr>
              <a:tr h="191770">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910573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19927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7C7C"/>
                    </a:solid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357520"/>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103539"/>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616006"/>
                  </a:ext>
                </a:extLst>
              </a:tr>
              <a:tr h="191770">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819983"/>
                  </a:ext>
                </a:extLst>
              </a:tr>
            </a:tbl>
          </a:graphicData>
        </a:graphic>
      </p:graphicFrame>
      <p:pic>
        <p:nvPicPr>
          <p:cNvPr id="17" name="Graphic 16" descr="Needle outline">
            <a:extLst>
              <a:ext uri="{FF2B5EF4-FFF2-40B4-BE49-F238E27FC236}">
                <a16:creationId xmlns:a16="http://schemas.microsoft.com/office/drawing/2014/main" id="{0B0C4572-849F-1947-9324-D88912D40B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41054" y="1761030"/>
            <a:ext cx="657860" cy="657860"/>
          </a:xfrm>
          <a:prstGeom prst="rect">
            <a:avLst/>
          </a:prstGeom>
        </p:spPr>
      </p:pic>
      <p:sp>
        <p:nvSpPr>
          <p:cNvPr id="18" name="Arrow: Right 17">
            <a:extLst>
              <a:ext uri="{FF2B5EF4-FFF2-40B4-BE49-F238E27FC236}">
                <a16:creationId xmlns:a16="http://schemas.microsoft.com/office/drawing/2014/main" id="{C15DCD40-6D12-BDBA-17AB-C8E0FD97C487}"/>
              </a:ext>
            </a:extLst>
          </p:cNvPr>
          <p:cNvSpPr/>
          <p:nvPr/>
        </p:nvSpPr>
        <p:spPr>
          <a:xfrm>
            <a:off x="6746875" y="241889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A92DBDF3-4971-0E46-43F0-B75E6E5B116F}"/>
              </a:ext>
            </a:extLst>
          </p:cNvPr>
          <p:cNvGraphicFramePr>
            <a:graphicFrameLocks noGrp="1"/>
          </p:cNvGraphicFramePr>
          <p:nvPr/>
        </p:nvGraphicFramePr>
        <p:xfrm>
          <a:off x="10246009" y="2262680"/>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E785216F-9B09-A4D7-9C5C-067D9ABE80F6}"/>
              </a:ext>
            </a:extLst>
          </p:cNvPr>
          <p:cNvSpPr txBox="1"/>
          <p:nvPr/>
        </p:nvSpPr>
        <p:spPr>
          <a:xfrm>
            <a:off x="10454289" y="2243364"/>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B8024890-54D2-8B73-FB97-15D0FAF3519C}"/>
              </a:ext>
            </a:extLst>
          </p:cNvPr>
          <p:cNvPicPr>
            <a:picLocks noChangeAspect="1"/>
          </p:cNvPicPr>
          <p:nvPr/>
        </p:nvPicPr>
        <p:blipFill>
          <a:blip r:embed="rId9"/>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D78D1CA8-91A3-BA26-C6AE-18915EB6D312}"/>
              </a:ext>
            </a:extLst>
          </p:cNvPr>
          <p:cNvPicPr>
            <a:picLocks noChangeAspect="1"/>
          </p:cNvPicPr>
          <p:nvPr/>
        </p:nvPicPr>
        <p:blipFill>
          <a:blip r:embed="rId10"/>
          <a:stretch>
            <a:fillRect/>
          </a:stretch>
        </p:blipFill>
        <p:spPr>
          <a:xfrm>
            <a:off x="6727349" y="1769235"/>
            <a:ext cx="638175" cy="599770"/>
          </a:xfrm>
          <a:prstGeom prst="rect">
            <a:avLst/>
          </a:prstGeom>
        </p:spPr>
      </p:pic>
      <p:sp>
        <p:nvSpPr>
          <p:cNvPr id="45" name="TextBox 44">
            <a:extLst>
              <a:ext uri="{FF2B5EF4-FFF2-40B4-BE49-F238E27FC236}">
                <a16:creationId xmlns:a16="http://schemas.microsoft.com/office/drawing/2014/main" id="{37343A76-F1FD-832E-25AB-E31D802DE432}"/>
              </a:ext>
            </a:extLst>
          </p:cNvPr>
          <p:cNvSpPr txBox="1"/>
          <p:nvPr/>
        </p:nvSpPr>
        <p:spPr>
          <a:xfrm>
            <a:off x="1154089" y="4327237"/>
            <a:ext cx="9300200" cy="671979"/>
          </a:xfrm>
          <a:prstGeom prst="rect">
            <a:avLst/>
          </a:prstGeom>
          <a:noFill/>
        </p:spPr>
        <p:txBody>
          <a:bodyPr wrap="square">
            <a:spAutoFit/>
          </a:bodyPr>
          <a:lstStyle/>
          <a:p>
            <a:pPr algn="ctr">
              <a:spcBef>
                <a:spcPts val="100"/>
              </a:spcBef>
              <a:spcAft>
                <a:spcPts val="100"/>
              </a:spcAft>
            </a:pPr>
            <a:r>
              <a:rPr lang="en-GB" b="1" dirty="0" err="1">
                <a:solidFill>
                  <a:srgbClr val="7C7C7C"/>
                </a:solidFill>
              </a:rPr>
              <a:t>Jeder</a:t>
            </a:r>
            <a:r>
              <a:rPr lang="en-GB" b="1" dirty="0">
                <a:solidFill>
                  <a:srgbClr val="7C7C7C"/>
                </a:solidFill>
              </a:rPr>
              <a:t> Pixel State also </a:t>
            </a:r>
            <a:r>
              <a:rPr lang="en-GB" b="1" dirty="0" err="1">
                <a:solidFill>
                  <a:srgbClr val="7C7C7C"/>
                </a:solidFill>
              </a:rPr>
              <a:t>geschätzt</a:t>
            </a:r>
            <a:r>
              <a:rPr lang="en-GB" b="1" dirty="0">
                <a:solidFill>
                  <a:srgbClr val="7C7C7C"/>
                </a:solidFill>
              </a:rPr>
              <a:t> </a:t>
            </a:r>
            <a:r>
              <a:rPr lang="en-GB" b="1" dirty="0" err="1">
                <a:solidFill>
                  <a:srgbClr val="7C7C7C"/>
                </a:solidFill>
              </a:rPr>
              <a:t>durch</a:t>
            </a:r>
            <a:r>
              <a:rPr lang="en-GB" b="1" dirty="0">
                <a:solidFill>
                  <a:srgbClr val="7C7C7C"/>
                </a:solidFill>
              </a:rPr>
              <a:t> Nachbarpixel</a:t>
            </a:r>
            <a:r>
              <a:rPr lang="en-GB" b="1" dirty="0">
                <a:solidFill>
                  <a:srgbClr val="7C7C7C"/>
                </a:solidFill>
                <a:sym typeface="Wingdings" panose="05000000000000000000" pitchFamily="2" charset="2"/>
              </a:rPr>
              <a:t> im 2D Raum 3*2 – 1</a:t>
            </a:r>
          </a:p>
          <a:p>
            <a:pPr algn="ctr">
              <a:spcBef>
                <a:spcPts val="100"/>
              </a:spcBef>
              <a:spcAft>
                <a:spcPts val="100"/>
              </a:spcAft>
            </a:pPr>
            <a:r>
              <a:rPr lang="en-GB" b="1" dirty="0">
                <a:solidFill>
                  <a:srgbClr val="7C7C7C"/>
                </a:solidFill>
                <a:sym typeface="Wingdings" panose="05000000000000000000" pitchFamily="2" charset="2"/>
              </a:rPr>
              <a:t>						   im 3D Raum </a:t>
            </a:r>
            <a:r>
              <a:rPr lang="en-GB" b="1" dirty="0" err="1">
                <a:solidFill>
                  <a:srgbClr val="7C7C7C"/>
                </a:solidFill>
                <a:sym typeface="Wingdings" panose="05000000000000000000" pitchFamily="2" charset="2"/>
              </a:rPr>
              <a:t>aber</a:t>
            </a:r>
            <a:r>
              <a:rPr lang="en-GB" b="1" dirty="0">
                <a:solidFill>
                  <a:srgbClr val="7C7C7C"/>
                </a:solidFill>
                <a:sym typeface="Wingdings" panose="05000000000000000000" pitchFamily="2" charset="2"/>
              </a:rPr>
              <a:t> 3*3 -1</a:t>
            </a:r>
            <a:endParaRPr lang="en-GB" sz="1800" b="1" dirty="0">
              <a:solidFill>
                <a:srgbClr val="7C7C7C"/>
              </a:solidFill>
            </a:endParaRPr>
          </a:p>
        </p:txBody>
      </p:sp>
    </p:spTree>
    <p:extLst>
      <p:ext uri="{BB962C8B-B14F-4D97-AF65-F5344CB8AC3E}">
        <p14:creationId xmlns:p14="http://schemas.microsoft.com/office/powerpoint/2010/main" val="16617514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BA56C-2325-31D9-BE7D-A3B900F9B5FE}"/>
            </a:ext>
          </a:extLst>
        </p:cNvPr>
        <p:cNvGrpSpPr/>
        <p:nvPr/>
      </p:nvGrpSpPr>
      <p:grpSpPr>
        <a:xfrm>
          <a:off x="0" y="0"/>
          <a:ext cx="0" cy="0"/>
          <a:chOff x="0" y="0"/>
          <a:chExt cx="0" cy="0"/>
        </a:xfrm>
      </p:grpSpPr>
      <p:pic>
        <p:nvPicPr>
          <p:cNvPr id="6" name="Picture 5" descr="A grey and orange cube&#10;&#10;AI-generated content may be incorrect.">
            <a:extLst>
              <a:ext uri="{FF2B5EF4-FFF2-40B4-BE49-F238E27FC236}">
                <a16:creationId xmlns:a16="http://schemas.microsoft.com/office/drawing/2014/main" id="{7A4E12D4-10C0-87A0-75F8-05C33571C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1534" y="1325684"/>
            <a:ext cx="3263371" cy="3263371"/>
          </a:xfrm>
          <a:prstGeom prst="rect">
            <a:avLst/>
          </a:prstGeom>
        </p:spPr>
      </p:pic>
      <p:sp>
        <p:nvSpPr>
          <p:cNvPr id="3" name="Title 2">
            <a:extLst>
              <a:ext uri="{FF2B5EF4-FFF2-40B4-BE49-F238E27FC236}">
                <a16:creationId xmlns:a16="http://schemas.microsoft.com/office/drawing/2014/main" id="{782B0C7C-49A6-D2AC-89AE-060EEEE28E0F}"/>
              </a:ext>
            </a:extLst>
          </p:cNvPr>
          <p:cNvSpPr>
            <a:spLocks noGrp="1"/>
          </p:cNvSpPr>
          <p:nvPr>
            <p:ph type="title"/>
          </p:nvPr>
        </p:nvSpPr>
        <p:spPr>
          <a:xfrm>
            <a:off x="319916" y="-257344"/>
            <a:ext cx="4948747" cy="1527048"/>
          </a:xfrm>
        </p:spPr>
        <p:txBody>
          <a:bodyPr vert="horz" lIns="91440" tIns="45720" rIns="91440" bIns="45720" rtlCol="0" anchor="b">
            <a:normAutofit/>
          </a:bodyPr>
          <a:lstStyle/>
          <a:p>
            <a:pPr>
              <a:lnSpc>
                <a:spcPct val="110000"/>
              </a:lnSpc>
            </a:pPr>
            <a:r>
              <a:rPr lang="en-US" sz="2800" b="0" kern="1200" cap="all" spc="300" baseline="0" dirty="0">
                <a:highlight>
                  <a:srgbClr val="000000"/>
                </a:highlight>
                <a:latin typeface="+mj-lt"/>
                <a:ea typeface="+mj-ea"/>
                <a:cs typeface="+mj-cs"/>
              </a:rPr>
              <a:t>Daten- und </a:t>
            </a:r>
            <a:r>
              <a:rPr lang="en-US" sz="2800" b="0" kern="1200" cap="all" spc="300" baseline="0" dirty="0" err="1">
                <a:highlight>
                  <a:srgbClr val="000000"/>
                </a:highlight>
                <a:latin typeface="+mj-lt"/>
                <a:ea typeface="+mj-ea"/>
                <a:cs typeface="+mj-cs"/>
              </a:rPr>
              <a:t>Modellstruktur</a:t>
            </a:r>
            <a:endParaRPr lang="en-US" sz="2800" b="0" kern="1200" cap="all" spc="300" baseline="0" dirty="0">
              <a:highlight>
                <a:srgbClr val="000000"/>
              </a:highlight>
              <a:latin typeface="+mj-lt"/>
              <a:ea typeface="+mj-ea"/>
              <a:cs typeface="+mj-cs"/>
            </a:endParaRPr>
          </a:p>
        </p:txBody>
      </p:sp>
      <p:pic>
        <p:nvPicPr>
          <p:cNvPr id="8" name="Graphic 7" descr="Rat with solid fill">
            <a:extLst>
              <a:ext uri="{FF2B5EF4-FFF2-40B4-BE49-F238E27FC236}">
                <a16:creationId xmlns:a16="http://schemas.microsoft.com/office/drawing/2014/main" id="{FDD1B8AF-92EC-C538-49B4-F23A119540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4566" y="1868345"/>
            <a:ext cx="1726284" cy="1726284"/>
          </a:xfrm>
          <a:prstGeom prst="rect">
            <a:avLst/>
          </a:prstGeom>
        </p:spPr>
      </p:pic>
      <p:pic>
        <p:nvPicPr>
          <p:cNvPr id="10" name="Graphic 9" descr="Web cam outline">
            <a:extLst>
              <a:ext uri="{FF2B5EF4-FFF2-40B4-BE49-F238E27FC236}">
                <a16:creationId xmlns:a16="http://schemas.microsoft.com/office/drawing/2014/main" id="{06ADDD19-37A3-305D-D673-48A97FD315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0550" y="1623870"/>
            <a:ext cx="914400" cy="914400"/>
          </a:xfrm>
          <a:prstGeom prst="rect">
            <a:avLst/>
          </a:prstGeom>
        </p:spPr>
      </p:pic>
      <p:sp>
        <p:nvSpPr>
          <p:cNvPr id="11" name="Arrow: Right 10">
            <a:extLst>
              <a:ext uri="{FF2B5EF4-FFF2-40B4-BE49-F238E27FC236}">
                <a16:creationId xmlns:a16="http://schemas.microsoft.com/office/drawing/2014/main" id="{2000B68A-A6AB-E031-7524-94FECB018F83}"/>
              </a:ext>
            </a:extLst>
          </p:cNvPr>
          <p:cNvSpPr/>
          <p:nvPr/>
        </p:nvSpPr>
        <p:spPr>
          <a:xfrm>
            <a:off x="3218392" y="2538270"/>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Graphic 16" descr="Needle outline">
            <a:extLst>
              <a:ext uri="{FF2B5EF4-FFF2-40B4-BE49-F238E27FC236}">
                <a16:creationId xmlns:a16="http://schemas.microsoft.com/office/drawing/2014/main" id="{DF9559F9-B637-61A5-7476-E816FA3283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72359" y="1881353"/>
            <a:ext cx="657860" cy="657860"/>
          </a:xfrm>
          <a:prstGeom prst="rect">
            <a:avLst/>
          </a:prstGeom>
        </p:spPr>
      </p:pic>
      <p:sp>
        <p:nvSpPr>
          <p:cNvPr id="18" name="Arrow: Right 17">
            <a:extLst>
              <a:ext uri="{FF2B5EF4-FFF2-40B4-BE49-F238E27FC236}">
                <a16:creationId xmlns:a16="http://schemas.microsoft.com/office/drawing/2014/main" id="{1BDC3C0B-8114-F018-51FD-1BB89983DFD4}"/>
              </a:ext>
            </a:extLst>
          </p:cNvPr>
          <p:cNvSpPr/>
          <p:nvPr/>
        </p:nvSpPr>
        <p:spPr>
          <a:xfrm>
            <a:off x="7878180" y="2539213"/>
            <a:ext cx="1007533" cy="419100"/>
          </a:xfrm>
          <a:prstGeom prst="rightArrow">
            <a:avLst/>
          </a:prstGeom>
          <a:solidFill>
            <a:srgbClr val="7C7C7C"/>
          </a:solidFill>
          <a:ln>
            <a:solidFill>
              <a:srgbClr val="7C7C7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19" name="Table 18">
            <a:extLst>
              <a:ext uri="{FF2B5EF4-FFF2-40B4-BE49-F238E27FC236}">
                <a16:creationId xmlns:a16="http://schemas.microsoft.com/office/drawing/2014/main" id="{5FCDAC05-C844-FB90-859D-369D3094AB98}"/>
              </a:ext>
            </a:extLst>
          </p:cNvPr>
          <p:cNvGraphicFramePr>
            <a:graphicFrameLocks noGrp="1"/>
          </p:cNvGraphicFramePr>
          <p:nvPr>
            <p:extLst>
              <p:ext uri="{D42A27DB-BD31-4B8C-83A1-F6EECF244321}">
                <p14:modId xmlns:p14="http://schemas.microsoft.com/office/powerpoint/2010/main" val="1545788820"/>
              </p:ext>
            </p:extLst>
          </p:nvPr>
        </p:nvGraphicFramePr>
        <p:xfrm>
          <a:off x="8836131" y="3533928"/>
          <a:ext cx="208280" cy="7315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605698862"/>
                    </a:ext>
                  </a:extLst>
                </a:gridCol>
              </a:tblGrid>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solidFill>
                  </a:tcPr>
                </a:tc>
                <a:extLst>
                  <a:ext uri="{0D108BD9-81ED-4DB2-BD59-A6C34878D82A}">
                    <a16:rowId xmlns:a16="http://schemas.microsoft.com/office/drawing/2014/main" val="2734884513"/>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80000"/>
                      </a:srgbClr>
                    </a:solidFill>
                  </a:tcPr>
                </a:tc>
                <a:extLst>
                  <a:ext uri="{0D108BD9-81ED-4DB2-BD59-A6C34878D82A}">
                    <a16:rowId xmlns:a16="http://schemas.microsoft.com/office/drawing/2014/main" val="2349256602"/>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60000"/>
                      </a:srgbClr>
                    </a:solidFill>
                  </a:tcPr>
                </a:tc>
                <a:extLst>
                  <a:ext uri="{0D108BD9-81ED-4DB2-BD59-A6C34878D82A}">
                    <a16:rowId xmlns:a16="http://schemas.microsoft.com/office/drawing/2014/main" val="773406309"/>
                  </a:ext>
                </a:extLst>
              </a:tr>
              <a:tr h="150733">
                <a:tc>
                  <a:txBody>
                    <a:bodyPr/>
                    <a:lstStyle/>
                    <a:p>
                      <a:endParaRPr lang="en-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8925">
                        <a:alpha val="20000"/>
                      </a:srgbClr>
                    </a:solidFill>
                  </a:tcPr>
                </a:tc>
                <a:extLst>
                  <a:ext uri="{0D108BD9-81ED-4DB2-BD59-A6C34878D82A}">
                    <a16:rowId xmlns:a16="http://schemas.microsoft.com/office/drawing/2014/main" val="3726503856"/>
                  </a:ext>
                </a:extLst>
              </a:tr>
            </a:tbl>
          </a:graphicData>
        </a:graphic>
      </p:graphicFrame>
      <p:sp>
        <p:nvSpPr>
          <p:cNvPr id="20" name="TextBox 19">
            <a:extLst>
              <a:ext uri="{FF2B5EF4-FFF2-40B4-BE49-F238E27FC236}">
                <a16:creationId xmlns:a16="http://schemas.microsoft.com/office/drawing/2014/main" id="{0D58D303-DF44-083B-49BB-1596CC4156E2}"/>
              </a:ext>
            </a:extLst>
          </p:cNvPr>
          <p:cNvSpPr txBox="1"/>
          <p:nvPr/>
        </p:nvSpPr>
        <p:spPr>
          <a:xfrm>
            <a:off x="9044411" y="3514612"/>
            <a:ext cx="5143681" cy="784830"/>
          </a:xfrm>
          <a:prstGeom prst="rect">
            <a:avLst/>
          </a:prstGeom>
          <a:noFill/>
        </p:spPr>
        <p:txBody>
          <a:bodyPr wrap="square">
            <a:spAutoFit/>
          </a:bodyPr>
          <a:lstStyle/>
          <a:p>
            <a:pPr>
              <a:spcBef>
                <a:spcPts val="100"/>
              </a:spcBef>
              <a:spcAft>
                <a:spcPts val="100"/>
              </a:spcAft>
            </a:pPr>
            <a:r>
              <a:rPr lang="en-GB" sz="1000" b="1" dirty="0"/>
              <a:t>t+1</a:t>
            </a:r>
          </a:p>
          <a:p>
            <a:pPr>
              <a:spcBef>
                <a:spcPts val="100"/>
              </a:spcBef>
              <a:spcAft>
                <a:spcPts val="100"/>
              </a:spcAft>
            </a:pPr>
            <a:r>
              <a:rPr lang="en-GB" sz="1000" b="1" dirty="0"/>
              <a:t>t+2</a:t>
            </a:r>
          </a:p>
          <a:p>
            <a:pPr>
              <a:spcBef>
                <a:spcPts val="100"/>
              </a:spcBef>
              <a:spcAft>
                <a:spcPts val="100"/>
              </a:spcAft>
            </a:pPr>
            <a:r>
              <a:rPr lang="en-GB" sz="1000" b="1" dirty="0"/>
              <a:t>t+3</a:t>
            </a:r>
          </a:p>
          <a:p>
            <a:pPr>
              <a:spcBef>
                <a:spcPts val="100"/>
              </a:spcBef>
              <a:spcAft>
                <a:spcPts val="100"/>
              </a:spcAft>
            </a:pPr>
            <a:r>
              <a:rPr lang="en-GB" sz="1000" b="1" dirty="0"/>
              <a:t>t+4</a:t>
            </a:r>
          </a:p>
        </p:txBody>
      </p:sp>
      <p:pic>
        <p:nvPicPr>
          <p:cNvPr id="28" name="Picture 27">
            <a:extLst>
              <a:ext uri="{FF2B5EF4-FFF2-40B4-BE49-F238E27FC236}">
                <a16:creationId xmlns:a16="http://schemas.microsoft.com/office/drawing/2014/main" id="{C29407B1-E888-30CC-A59C-AA17DD82B1E3}"/>
              </a:ext>
            </a:extLst>
          </p:cNvPr>
          <p:cNvPicPr>
            <a:picLocks noChangeAspect="1"/>
          </p:cNvPicPr>
          <p:nvPr/>
        </p:nvPicPr>
        <p:blipFill>
          <a:blip r:embed="rId10"/>
          <a:stretch>
            <a:fillRect/>
          </a:stretch>
        </p:blipFill>
        <p:spPr>
          <a:xfrm>
            <a:off x="1994333" y="1690591"/>
            <a:ext cx="710876" cy="798737"/>
          </a:xfrm>
          <a:prstGeom prst="rect">
            <a:avLst/>
          </a:prstGeom>
        </p:spPr>
      </p:pic>
      <p:pic>
        <p:nvPicPr>
          <p:cNvPr id="32" name="Picture 31">
            <a:extLst>
              <a:ext uri="{FF2B5EF4-FFF2-40B4-BE49-F238E27FC236}">
                <a16:creationId xmlns:a16="http://schemas.microsoft.com/office/drawing/2014/main" id="{09B427BF-F628-2B9B-957F-644405A7A561}"/>
              </a:ext>
            </a:extLst>
          </p:cNvPr>
          <p:cNvPicPr>
            <a:picLocks noChangeAspect="1"/>
          </p:cNvPicPr>
          <p:nvPr/>
        </p:nvPicPr>
        <p:blipFill>
          <a:blip r:embed="rId11"/>
          <a:stretch>
            <a:fillRect/>
          </a:stretch>
        </p:blipFill>
        <p:spPr>
          <a:xfrm>
            <a:off x="7858654" y="1889558"/>
            <a:ext cx="638175" cy="599770"/>
          </a:xfrm>
          <a:prstGeom prst="rect">
            <a:avLst/>
          </a:prstGeom>
        </p:spPr>
      </p:pic>
      <p:pic>
        <p:nvPicPr>
          <p:cNvPr id="4" name="Picture 3" descr="A grey cube with a dog figure&#10;&#10;AI-generated content may be incorrect.">
            <a:extLst>
              <a:ext uri="{FF2B5EF4-FFF2-40B4-BE49-F238E27FC236}">
                <a16:creationId xmlns:a16="http://schemas.microsoft.com/office/drawing/2014/main" id="{FD2AED8D-450D-D0EC-1575-2204FC3ADF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5925" y="1116134"/>
            <a:ext cx="3263371" cy="3263371"/>
          </a:xfrm>
          <a:prstGeom prst="rect">
            <a:avLst/>
          </a:prstGeom>
        </p:spPr>
      </p:pic>
      <p:sp>
        <p:nvSpPr>
          <p:cNvPr id="2" name="TextBox 1">
            <a:extLst>
              <a:ext uri="{FF2B5EF4-FFF2-40B4-BE49-F238E27FC236}">
                <a16:creationId xmlns:a16="http://schemas.microsoft.com/office/drawing/2014/main" id="{18E9D017-ABAC-160E-2143-A1A19B28848F}"/>
              </a:ext>
            </a:extLst>
          </p:cNvPr>
          <p:cNvSpPr txBox="1"/>
          <p:nvPr/>
        </p:nvSpPr>
        <p:spPr>
          <a:xfrm>
            <a:off x="1860550" y="4789286"/>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 Y0</a:t>
            </a:r>
          </a:p>
          <a:p>
            <a:pPr algn="ctr">
              <a:spcBef>
                <a:spcPts val="100"/>
              </a:spcBef>
              <a:spcAft>
                <a:spcPts val="100"/>
              </a:spcAft>
            </a:pPr>
            <a:r>
              <a:rPr lang="en-GB" b="1" dirty="0">
                <a:solidFill>
                  <a:srgbClr val="7C7C7C"/>
                </a:solidFill>
              </a:rPr>
              <a:t>t+5</a:t>
            </a:r>
            <a:endParaRPr lang="en-GB" sz="1800" b="1" dirty="0">
              <a:solidFill>
                <a:srgbClr val="7C7C7C"/>
              </a:solidFill>
            </a:endParaRPr>
          </a:p>
        </p:txBody>
      </p:sp>
      <p:sp>
        <p:nvSpPr>
          <p:cNvPr id="5" name="TextBox 4">
            <a:extLst>
              <a:ext uri="{FF2B5EF4-FFF2-40B4-BE49-F238E27FC236}">
                <a16:creationId xmlns:a16="http://schemas.microsoft.com/office/drawing/2014/main" id="{2904F2DD-8EF5-FBF1-EE36-E30A770DCA1A}"/>
              </a:ext>
            </a:extLst>
          </p:cNvPr>
          <p:cNvSpPr txBox="1"/>
          <p:nvPr/>
        </p:nvSpPr>
        <p:spPr>
          <a:xfrm>
            <a:off x="2424641" y="4984211"/>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7" name="TextBox 6">
            <a:extLst>
              <a:ext uri="{FF2B5EF4-FFF2-40B4-BE49-F238E27FC236}">
                <a16:creationId xmlns:a16="http://schemas.microsoft.com/office/drawing/2014/main" id="{4EA38921-F8EB-8F4F-2739-4C3069B0B3C6}"/>
              </a:ext>
            </a:extLst>
          </p:cNvPr>
          <p:cNvSpPr txBox="1"/>
          <p:nvPr/>
        </p:nvSpPr>
        <p:spPr>
          <a:xfrm>
            <a:off x="2868083" y="5091932"/>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ß0 </a:t>
            </a:r>
            <a:endParaRPr lang="en-GB" sz="1800" b="1" dirty="0">
              <a:solidFill>
                <a:srgbClr val="7C7C7C"/>
              </a:solidFill>
            </a:endParaRPr>
          </a:p>
        </p:txBody>
      </p:sp>
      <p:sp>
        <p:nvSpPr>
          <p:cNvPr id="9" name="TextBox 8">
            <a:extLst>
              <a:ext uri="{FF2B5EF4-FFF2-40B4-BE49-F238E27FC236}">
                <a16:creationId xmlns:a16="http://schemas.microsoft.com/office/drawing/2014/main" id="{D36909BE-6AD4-55A4-1A09-F7944E688D07}"/>
              </a:ext>
            </a:extLst>
          </p:cNvPr>
          <p:cNvSpPr txBox="1"/>
          <p:nvPr/>
        </p:nvSpPr>
        <p:spPr>
          <a:xfrm>
            <a:off x="3996265" y="4789284"/>
            <a:ext cx="1007533"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X0Y0Z0</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12" name="TextBox 11">
            <a:extLst>
              <a:ext uri="{FF2B5EF4-FFF2-40B4-BE49-F238E27FC236}">
                <a16:creationId xmlns:a16="http://schemas.microsoft.com/office/drawing/2014/main" id="{7AE147EF-46DB-BFD1-D66F-0899249DCC84}"/>
              </a:ext>
            </a:extLst>
          </p:cNvPr>
          <p:cNvSpPr txBox="1"/>
          <p:nvPr/>
        </p:nvSpPr>
        <p:spPr>
          <a:xfrm>
            <a:off x="3311525" y="498421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3" name="TextBox 12">
            <a:extLst>
              <a:ext uri="{FF2B5EF4-FFF2-40B4-BE49-F238E27FC236}">
                <a16:creationId xmlns:a16="http://schemas.microsoft.com/office/drawing/2014/main" id="{B0AC0B79-254F-A1DD-BD19-76AFB7C745D1}"/>
              </a:ext>
            </a:extLst>
          </p:cNvPr>
          <p:cNvSpPr txBox="1"/>
          <p:nvPr/>
        </p:nvSpPr>
        <p:spPr>
          <a:xfrm>
            <a:off x="4461156" y="4785681"/>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4" name="TextBox 13">
            <a:extLst>
              <a:ext uri="{FF2B5EF4-FFF2-40B4-BE49-F238E27FC236}">
                <a16:creationId xmlns:a16="http://schemas.microsoft.com/office/drawing/2014/main" id="{C8866C64-754D-E39E-2B56-24CAD4EC9381}"/>
              </a:ext>
            </a:extLst>
          </p:cNvPr>
          <p:cNvSpPr txBox="1"/>
          <p:nvPr/>
        </p:nvSpPr>
        <p:spPr>
          <a:xfrm>
            <a:off x="4762500" y="4783931"/>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ß1 </a:t>
            </a:r>
            <a:endParaRPr lang="en-GB" sz="1800" b="1" dirty="0">
              <a:solidFill>
                <a:srgbClr val="7C7C7C"/>
              </a:solidFill>
            </a:endParaRPr>
          </a:p>
        </p:txBody>
      </p:sp>
      <p:sp>
        <p:nvSpPr>
          <p:cNvPr id="15" name="TextBox 14">
            <a:extLst>
              <a:ext uri="{FF2B5EF4-FFF2-40B4-BE49-F238E27FC236}">
                <a16:creationId xmlns:a16="http://schemas.microsoft.com/office/drawing/2014/main" id="{69944559-FB9B-FE22-6589-A8E3931C8A84}"/>
              </a:ext>
            </a:extLst>
          </p:cNvPr>
          <p:cNvSpPr txBox="1"/>
          <p:nvPr/>
        </p:nvSpPr>
        <p:spPr>
          <a:xfrm>
            <a:off x="5145896" y="500256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16" name="TextBox 15">
            <a:extLst>
              <a:ext uri="{FF2B5EF4-FFF2-40B4-BE49-F238E27FC236}">
                <a16:creationId xmlns:a16="http://schemas.microsoft.com/office/drawing/2014/main" id="{1E80E21D-AF9F-7638-A0F8-B01E5ED8E0A2}"/>
              </a:ext>
            </a:extLst>
          </p:cNvPr>
          <p:cNvSpPr txBox="1"/>
          <p:nvPr/>
        </p:nvSpPr>
        <p:spPr>
          <a:xfrm>
            <a:off x="5770032" y="4783931"/>
            <a:ext cx="1334031"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X-1Y-1Z-1</a:t>
            </a:r>
          </a:p>
          <a:p>
            <a:pPr algn="ctr">
              <a:spcBef>
                <a:spcPts val="100"/>
              </a:spcBef>
              <a:spcAft>
                <a:spcPts val="100"/>
              </a:spcAft>
            </a:pPr>
            <a:r>
              <a:rPr lang="en-GB" b="1" dirty="0">
                <a:solidFill>
                  <a:srgbClr val="7C7C7C"/>
                </a:solidFill>
              </a:rPr>
              <a:t>t+4</a:t>
            </a:r>
            <a:endParaRPr lang="en-GB" sz="1800" b="1" dirty="0">
              <a:solidFill>
                <a:srgbClr val="7C7C7C"/>
              </a:solidFill>
            </a:endParaRPr>
          </a:p>
        </p:txBody>
      </p:sp>
      <p:sp>
        <p:nvSpPr>
          <p:cNvPr id="21" name="TextBox 20">
            <a:extLst>
              <a:ext uri="{FF2B5EF4-FFF2-40B4-BE49-F238E27FC236}">
                <a16:creationId xmlns:a16="http://schemas.microsoft.com/office/drawing/2014/main" id="{0A05B4F3-237A-D3DC-206E-7C8D15508947}"/>
              </a:ext>
            </a:extLst>
          </p:cNvPr>
          <p:cNvSpPr txBox="1"/>
          <p:nvPr/>
        </p:nvSpPr>
        <p:spPr>
          <a:xfrm>
            <a:off x="7104064" y="498421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2" name="TextBox 21">
            <a:extLst>
              <a:ext uri="{FF2B5EF4-FFF2-40B4-BE49-F238E27FC236}">
                <a16:creationId xmlns:a16="http://schemas.microsoft.com/office/drawing/2014/main" id="{4929AB4D-A2BB-DF4E-E28C-086305A945EE}"/>
              </a:ext>
            </a:extLst>
          </p:cNvPr>
          <p:cNvSpPr txBox="1"/>
          <p:nvPr/>
        </p:nvSpPr>
        <p:spPr>
          <a:xfrm>
            <a:off x="7510039" y="5073362"/>
            <a:ext cx="1007533" cy="369332"/>
          </a:xfrm>
          <a:prstGeom prst="rect">
            <a:avLst/>
          </a:prstGeom>
          <a:noFill/>
        </p:spPr>
        <p:txBody>
          <a:bodyPr wrap="square">
            <a:spAutoFit/>
          </a:bodyPr>
          <a:lstStyle/>
          <a:p>
            <a:pPr algn="ctr">
              <a:spcBef>
                <a:spcPts val="100"/>
              </a:spcBef>
              <a:spcAft>
                <a:spcPts val="100"/>
              </a:spcAft>
            </a:pPr>
            <a:r>
              <a:rPr lang="en-GB" sz="1800" b="1" dirty="0">
                <a:solidFill>
                  <a:srgbClr val="7C7C7C"/>
                </a:solidFill>
              </a:rPr>
              <a:t>(…)</a:t>
            </a:r>
          </a:p>
        </p:txBody>
      </p:sp>
      <p:sp>
        <p:nvSpPr>
          <p:cNvPr id="23" name="TextBox 22">
            <a:extLst>
              <a:ext uri="{FF2B5EF4-FFF2-40B4-BE49-F238E27FC236}">
                <a16:creationId xmlns:a16="http://schemas.microsoft.com/office/drawing/2014/main" id="{ED1EC9E3-30AC-9D00-9FD7-70974393D546}"/>
              </a:ext>
            </a:extLst>
          </p:cNvPr>
          <p:cNvSpPr txBox="1"/>
          <p:nvPr/>
        </p:nvSpPr>
        <p:spPr>
          <a:xfrm>
            <a:off x="7992481" y="4984210"/>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4" name="TextBox 23">
            <a:extLst>
              <a:ext uri="{FF2B5EF4-FFF2-40B4-BE49-F238E27FC236}">
                <a16:creationId xmlns:a16="http://schemas.microsoft.com/office/drawing/2014/main" id="{89FCFDAC-11B3-EB46-7CAF-25530DF74621}"/>
              </a:ext>
            </a:extLst>
          </p:cNvPr>
          <p:cNvSpPr txBox="1"/>
          <p:nvPr/>
        </p:nvSpPr>
        <p:spPr>
          <a:xfrm>
            <a:off x="8614833" y="4788786"/>
            <a:ext cx="1334031" cy="974626"/>
          </a:xfrm>
          <a:prstGeom prst="rect">
            <a:avLst/>
          </a:prstGeom>
          <a:noFill/>
        </p:spPr>
        <p:txBody>
          <a:bodyPr wrap="square">
            <a:spAutoFit/>
          </a:bodyPr>
          <a:lstStyle/>
          <a:p>
            <a:pPr algn="ctr">
              <a:spcBef>
                <a:spcPts val="100"/>
              </a:spcBef>
              <a:spcAft>
                <a:spcPts val="100"/>
              </a:spcAft>
            </a:pPr>
            <a:r>
              <a:rPr lang="en-GB" b="1" dirty="0">
                <a:solidFill>
                  <a:srgbClr val="7C7C7C"/>
                </a:solidFill>
              </a:rPr>
              <a:t>POI</a:t>
            </a:r>
          </a:p>
          <a:p>
            <a:pPr algn="ctr">
              <a:spcBef>
                <a:spcPts val="100"/>
              </a:spcBef>
              <a:spcAft>
                <a:spcPts val="100"/>
              </a:spcAft>
            </a:pPr>
            <a:r>
              <a:rPr lang="en-GB" sz="1800" b="1" dirty="0">
                <a:solidFill>
                  <a:srgbClr val="7C7C7C"/>
                </a:solidFill>
              </a:rPr>
              <a:t>X+1Y+1Z+1</a:t>
            </a:r>
          </a:p>
          <a:p>
            <a:pPr algn="ctr">
              <a:spcBef>
                <a:spcPts val="100"/>
              </a:spcBef>
              <a:spcAft>
                <a:spcPts val="100"/>
              </a:spcAft>
            </a:pPr>
            <a:r>
              <a:rPr lang="en-GB" b="1" dirty="0">
                <a:solidFill>
                  <a:srgbClr val="7C7C7C"/>
                </a:solidFill>
              </a:rPr>
              <a:t>t+1</a:t>
            </a:r>
            <a:endParaRPr lang="en-GB" sz="1800" b="1" dirty="0">
              <a:solidFill>
                <a:srgbClr val="7C7C7C"/>
              </a:solidFill>
            </a:endParaRPr>
          </a:p>
        </p:txBody>
      </p:sp>
      <p:sp>
        <p:nvSpPr>
          <p:cNvPr id="25" name="TextBox 24">
            <a:extLst>
              <a:ext uri="{FF2B5EF4-FFF2-40B4-BE49-F238E27FC236}">
                <a16:creationId xmlns:a16="http://schemas.microsoft.com/office/drawing/2014/main" id="{D8FBB3C1-B096-203E-B922-AAE7A4E41475}"/>
              </a:ext>
            </a:extLst>
          </p:cNvPr>
          <p:cNvSpPr txBox="1"/>
          <p:nvPr/>
        </p:nvSpPr>
        <p:spPr>
          <a:xfrm>
            <a:off x="9524575" y="4783931"/>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ß104 </a:t>
            </a:r>
            <a:endParaRPr lang="en-GB" sz="1800" b="1" dirty="0">
              <a:solidFill>
                <a:srgbClr val="7C7C7C"/>
              </a:solidFill>
            </a:endParaRPr>
          </a:p>
        </p:txBody>
      </p:sp>
      <p:sp>
        <p:nvSpPr>
          <p:cNvPr id="27" name="TextBox 26">
            <a:extLst>
              <a:ext uri="{FF2B5EF4-FFF2-40B4-BE49-F238E27FC236}">
                <a16:creationId xmlns:a16="http://schemas.microsoft.com/office/drawing/2014/main" id="{268902B0-7AF4-7F16-ECC0-4FE72D635E82}"/>
              </a:ext>
            </a:extLst>
          </p:cNvPr>
          <p:cNvSpPr txBox="1"/>
          <p:nvPr/>
        </p:nvSpPr>
        <p:spPr>
          <a:xfrm>
            <a:off x="6341436" y="4764427"/>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29" name="TextBox 28">
            <a:extLst>
              <a:ext uri="{FF2B5EF4-FFF2-40B4-BE49-F238E27FC236}">
                <a16:creationId xmlns:a16="http://schemas.microsoft.com/office/drawing/2014/main" id="{6100C9F9-65E9-EAF1-EE99-78CF235069AA}"/>
              </a:ext>
            </a:extLst>
          </p:cNvPr>
          <p:cNvSpPr txBox="1"/>
          <p:nvPr/>
        </p:nvSpPr>
        <p:spPr>
          <a:xfrm>
            <a:off x="9097275" y="4764426"/>
            <a:ext cx="1007533" cy="584775"/>
          </a:xfrm>
          <a:prstGeom prst="rect">
            <a:avLst/>
          </a:prstGeom>
          <a:noFill/>
        </p:spPr>
        <p:txBody>
          <a:bodyPr wrap="square">
            <a:spAutoFit/>
          </a:bodyPr>
          <a:lstStyle/>
          <a:p>
            <a:pPr algn="ctr">
              <a:spcBef>
                <a:spcPts val="100"/>
              </a:spcBef>
              <a:spcAft>
                <a:spcPts val="100"/>
              </a:spcAft>
            </a:pPr>
            <a:r>
              <a:rPr lang="en-GB" sz="3200" b="1" dirty="0">
                <a:solidFill>
                  <a:srgbClr val="7C7C7C"/>
                </a:solidFill>
              </a:rPr>
              <a:t>*</a:t>
            </a:r>
          </a:p>
        </p:txBody>
      </p:sp>
      <p:sp>
        <p:nvSpPr>
          <p:cNvPr id="30" name="TextBox 29">
            <a:extLst>
              <a:ext uri="{FF2B5EF4-FFF2-40B4-BE49-F238E27FC236}">
                <a16:creationId xmlns:a16="http://schemas.microsoft.com/office/drawing/2014/main" id="{D088B3BC-A943-7A9B-23BD-94BDEFEE891B}"/>
              </a:ext>
            </a:extLst>
          </p:cNvPr>
          <p:cNvSpPr txBox="1"/>
          <p:nvPr/>
        </p:nvSpPr>
        <p:spPr>
          <a:xfrm>
            <a:off x="6642780" y="4758062"/>
            <a:ext cx="1007533" cy="369332"/>
          </a:xfrm>
          <a:prstGeom prst="rect">
            <a:avLst/>
          </a:prstGeom>
          <a:noFill/>
        </p:spPr>
        <p:txBody>
          <a:bodyPr wrap="square">
            <a:spAutoFit/>
          </a:bodyPr>
          <a:lstStyle/>
          <a:p>
            <a:pPr algn="ctr">
              <a:spcBef>
                <a:spcPts val="100"/>
              </a:spcBef>
              <a:spcAft>
                <a:spcPts val="100"/>
              </a:spcAft>
            </a:pPr>
            <a:r>
              <a:rPr lang="en-GB" b="1" dirty="0">
                <a:solidFill>
                  <a:srgbClr val="7C7C7C"/>
                </a:solidFill>
              </a:rPr>
              <a:t>ß2 </a:t>
            </a:r>
            <a:endParaRPr lang="en-GB" sz="1800" b="1" dirty="0">
              <a:solidFill>
                <a:srgbClr val="7C7C7C"/>
              </a:solidFill>
            </a:endParaRPr>
          </a:p>
        </p:txBody>
      </p:sp>
    </p:spTree>
    <p:extLst>
      <p:ext uri="{BB962C8B-B14F-4D97-AF65-F5344CB8AC3E}">
        <p14:creationId xmlns:p14="http://schemas.microsoft.com/office/powerpoint/2010/main" val="30888682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1513-54F2-0420-344F-10C59CE17F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B3FBD0-E00B-99E5-307C-BC6B7AC5C58F}"/>
              </a:ext>
            </a:extLst>
          </p:cNvPr>
          <p:cNvSpPr>
            <a:spLocks noGrp="1"/>
          </p:cNvSpPr>
          <p:nvPr>
            <p:ph type="ctrTitle"/>
          </p:nvPr>
        </p:nvSpPr>
        <p:spPr>
          <a:xfrm>
            <a:off x="274319" y="1801368"/>
            <a:ext cx="8602201" cy="4572000"/>
          </a:xfrm>
        </p:spPr>
        <p:txBody>
          <a:bodyPr anchor="b">
            <a:normAutofit/>
          </a:bodyPr>
          <a:lstStyle/>
          <a:p>
            <a:r>
              <a:rPr lang="en-GB" dirty="0"/>
              <a:t>Dashboard</a:t>
            </a:r>
            <a:endParaRPr lang="en-DE" dirty="0"/>
          </a:p>
        </p:txBody>
      </p:sp>
    </p:spTree>
    <p:extLst>
      <p:ext uri="{BB962C8B-B14F-4D97-AF65-F5344CB8AC3E}">
        <p14:creationId xmlns:p14="http://schemas.microsoft.com/office/powerpoint/2010/main" val="42950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DB2FF4-29FA-ABF2-F24E-1EFC91F9D28A}"/>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1590261" y="2333860"/>
            <a:ext cx="7489944" cy="3689909"/>
          </a:xfrm>
        </p:spPr>
        <p:txBody>
          <a:bodyPr>
            <a:normAutofit/>
          </a:bodyPr>
          <a:lstStyle/>
          <a:p>
            <a:pPr>
              <a:lnSpc>
                <a:spcPct val="110000"/>
              </a:lnSpc>
            </a:pPr>
            <a:r>
              <a:rPr lang="de-DE" sz="1700" b="1" dirty="0">
                <a:solidFill>
                  <a:srgbClr val="7C7C7C"/>
                </a:solidFill>
              </a:rPr>
              <a:t>Erkennung der Jodverteilung in Gewebearealen von Mäusen mittels ML</a:t>
            </a:r>
          </a:p>
          <a:p>
            <a:pPr>
              <a:lnSpc>
                <a:spcPct val="110000"/>
              </a:lnSpc>
            </a:pPr>
            <a:r>
              <a:rPr lang="de-DE" sz="1700" b="1" dirty="0">
                <a:solidFill>
                  <a:srgbClr val="7C7C7C"/>
                </a:solidFill>
              </a:rPr>
              <a:t>Vorhersage der Jodverteilung in Gewebearealen von Mäusen mittels ML</a:t>
            </a:r>
          </a:p>
          <a:p>
            <a:pPr marL="0" indent="0">
              <a:lnSpc>
                <a:spcPct val="110000"/>
              </a:lnSpc>
              <a:buNone/>
            </a:pPr>
            <a:endParaRPr lang="de-DE" sz="1700" b="1" dirty="0">
              <a:solidFill>
                <a:srgbClr val="7C7C7C"/>
              </a:solidFill>
            </a:endParaRPr>
          </a:p>
          <a:p>
            <a:pPr>
              <a:lnSpc>
                <a:spcPct val="110000"/>
              </a:lnSpc>
            </a:pPr>
            <a:r>
              <a:rPr lang="de-DE" sz="1700" b="1" dirty="0">
                <a:solidFill>
                  <a:srgbClr val="7C7C7C"/>
                </a:solidFill>
              </a:rPr>
              <a:t>Grundlage: Hochauflösende XFI-Bilddaten + Versuchsdaten</a:t>
            </a:r>
          </a:p>
          <a:p>
            <a:pPr>
              <a:lnSpc>
                <a:spcPct val="110000"/>
              </a:lnSpc>
            </a:pPr>
            <a:r>
              <a:rPr lang="de-DE" sz="1700" b="1" dirty="0">
                <a:solidFill>
                  <a:srgbClr val="7C7C7C"/>
                </a:solidFill>
              </a:rPr>
              <a:t>Ergebnisse sollen in einem nutzerfreundlichen Dashboard für Bio-Chemiker visualisiert werden</a:t>
            </a:r>
          </a:p>
        </p:txBody>
      </p:sp>
      <p:sp>
        <p:nvSpPr>
          <p:cNvPr id="3" name="Title 2">
            <a:extLst>
              <a:ext uri="{FF2B5EF4-FFF2-40B4-BE49-F238E27FC236}">
                <a16:creationId xmlns:a16="http://schemas.microsoft.com/office/drawing/2014/main" id="{3A1BF805-3FB5-2EF2-ABC6-4283904F99D9}"/>
              </a:ext>
            </a:extLst>
          </p:cNvPr>
          <p:cNvSpPr>
            <a:spLocks noGrp="1"/>
          </p:cNvSpPr>
          <p:nvPr>
            <p:ph type="title"/>
          </p:nvPr>
        </p:nvSpPr>
        <p:spPr>
          <a:xfrm>
            <a:off x="612647" y="664108"/>
            <a:ext cx="8467558" cy="1554480"/>
          </a:xfrm>
        </p:spPr>
        <p:txBody>
          <a:bodyPr anchor="b">
            <a:normAutofit/>
          </a:bodyPr>
          <a:lstStyle/>
          <a:p>
            <a:r>
              <a:rPr lang="en-GB" dirty="0" err="1">
                <a:solidFill>
                  <a:srgbClr val="7C7C7C"/>
                </a:solidFill>
              </a:rPr>
              <a:t>Projektüberblick</a:t>
            </a:r>
            <a:r>
              <a:rPr lang="en-GB" dirty="0">
                <a:solidFill>
                  <a:srgbClr val="7C7C7C"/>
                </a:solidFill>
              </a:rPr>
              <a:t> - </a:t>
            </a:r>
            <a:r>
              <a:rPr lang="en-GB" dirty="0" err="1">
                <a:solidFill>
                  <a:srgbClr val="7C7C7C"/>
                </a:solidFill>
              </a:rPr>
              <a:t>Ziele</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FB44D26C-23A2-05EF-C7CE-723CD8CF7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1808613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851FC-37EF-FBB8-F593-EC22B9FF9A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3A2D06-8562-0F31-F9D7-619019C02579}"/>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1590261" y="2333860"/>
            <a:ext cx="7489944" cy="3689909"/>
          </a:xfrm>
        </p:spPr>
        <p:txBody>
          <a:bodyPr>
            <a:normAutofit/>
          </a:bodyPr>
          <a:lstStyle/>
          <a:p>
            <a:pPr>
              <a:lnSpc>
                <a:spcPct val="110000"/>
              </a:lnSpc>
            </a:pPr>
            <a:r>
              <a:rPr lang="de-DE" sz="1700" b="1" dirty="0">
                <a:solidFill>
                  <a:srgbClr val="7C7C7C"/>
                </a:solidFill>
              </a:rPr>
              <a:t>Data Ingestion, Data </a:t>
            </a:r>
            <a:r>
              <a:rPr lang="de-DE" sz="1700" b="1" dirty="0" err="1">
                <a:solidFill>
                  <a:srgbClr val="7C7C7C"/>
                </a:solidFill>
              </a:rPr>
              <a:t>Cleaning</a:t>
            </a:r>
            <a:r>
              <a:rPr lang="de-DE" sz="1700" b="1" dirty="0">
                <a:solidFill>
                  <a:srgbClr val="7C7C7C"/>
                </a:solidFill>
              </a:rPr>
              <a:t>, Sanity Checks &amp; Imputation</a:t>
            </a:r>
          </a:p>
          <a:p>
            <a:pPr>
              <a:lnSpc>
                <a:spcPct val="110000"/>
              </a:lnSpc>
            </a:pPr>
            <a:r>
              <a:rPr lang="de-DE" sz="1700" b="1" dirty="0">
                <a:solidFill>
                  <a:srgbClr val="7C7C7C"/>
                </a:solidFill>
              </a:rPr>
              <a:t>Klassifizierung: Modellselektion, Training &amp; Validierung</a:t>
            </a:r>
          </a:p>
          <a:p>
            <a:pPr>
              <a:lnSpc>
                <a:spcPct val="110000"/>
              </a:lnSpc>
            </a:pPr>
            <a:r>
              <a:rPr lang="de-DE" sz="1700" b="1" dirty="0">
                <a:solidFill>
                  <a:srgbClr val="7C7C7C"/>
                </a:solidFill>
              </a:rPr>
              <a:t>Data Analysis &amp; Visualisierung erster deskriptiver/inferenzstatistischer Ergebnisse</a:t>
            </a:r>
          </a:p>
          <a:p>
            <a:pPr>
              <a:lnSpc>
                <a:spcPct val="110000"/>
              </a:lnSpc>
            </a:pPr>
            <a:r>
              <a:rPr lang="de-DE" sz="1700" b="1" dirty="0">
                <a:solidFill>
                  <a:srgbClr val="7C7C7C"/>
                </a:solidFill>
              </a:rPr>
              <a:t>Vorhersage: Modellselektion, Training &amp; Validierung</a:t>
            </a:r>
          </a:p>
          <a:p>
            <a:pPr>
              <a:lnSpc>
                <a:spcPct val="110000"/>
              </a:lnSpc>
            </a:pPr>
            <a:r>
              <a:rPr lang="de-DE" sz="1700" b="1" dirty="0">
                <a:solidFill>
                  <a:srgbClr val="7C7C7C"/>
                </a:solidFill>
              </a:rPr>
              <a:t>Data Analysis &amp; Visualisierung prädizierter deskriptiver/inferenzstatistischer Ergebnisse</a:t>
            </a:r>
          </a:p>
          <a:p>
            <a:pPr>
              <a:lnSpc>
                <a:spcPct val="110000"/>
              </a:lnSpc>
            </a:pPr>
            <a:r>
              <a:rPr lang="de-DE" sz="1700" b="1" dirty="0">
                <a:solidFill>
                  <a:srgbClr val="7C7C7C"/>
                </a:solidFill>
              </a:rPr>
              <a:t>Visualisierung des Forecasts und ggf. erneutes Training</a:t>
            </a:r>
          </a:p>
          <a:p>
            <a:pPr>
              <a:lnSpc>
                <a:spcPct val="110000"/>
              </a:lnSpc>
            </a:pPr>
            <a:r>
              <a:rPr lang="de-DE" sz="1700" b="1" dirty="0">
                <a:solidFill>
                  <a:srgbClr val="7C7C7C"/>
                </a:solidFill>
              </a:rPr>
              <a:t>Interaktive Dashboard Architektur (UI)</a:t>
            </a:r>
          </a:p>
        </p:txBody>
      </p:sp>
      <p:sp>
        <p:nvSpPr>
          <p:cNvPr id="3" name="Title 2">
            <a:extLst>
              <a:ext uri="{FF2B5EF4-FFF2-40B4-BE49-F238E27FC236}">
                <a16:creationId xmlns:a16="http://schemas.microsoft.com/office/drawing/2014/main" id="{A6FC49E7-2FA3-8122-E2FC-38E78ADB5E94}"/>
              </a:ext>
            </a:extLst>
          </p:cNvPr>
          <p:cNvSpPr>
            <a:spLocks noGrp="1"/>
          </p:cNvSpPr>
          <p:nvPr>
            <p:ph type="title"/>
          </p:nvPr>
        </p:nvSpPr>
        <p:spPr>
          <a:xfrm>
            <a:off x="612647" y="664108"/>
            <a:ext cx="8954140" cy="1554480"/>
          </a:xfrm>
        </p:spPr>
        <p:txBody>
          <a:bodyPr anchor="b">
            <a:normAutofit/>
          </a:bodyPr>
          <a:lstStyle/>
          <a:p>
            <a:r>
              <a:rPr lang="en-GB" dirty="0" err="1">
                <a:solidFill>
                  <a:srgbClr val="7C7C7C"/>
                </a:solidFill>
              </a:rPr>
              <a:t>Projektüberblick</a:t>
            </a:r>
            <a:r>
              <a:rPr lang="en-GB" dirty="0">
                <a:solidFill>
                  <a:srgbClr val="7C7C7C"/>
                </a:solidFill>
              </a:rPr>
              <a:t> - </a:t>
            </a:r>
            <a:r>
              <a:rPr lang="en-GB" dirty="0" err="1">
                <a:solidFill>
                  <a:srgbClr val="7C7C7C"/>
                </a:solidFill>
              </a:rPr>
              <a:t>Schritte</a:t>
            </a:r>
            <a:endParaRPr lang="en-DE" dirty="0">
              <a:solidFill>
                <a:srgbClr val="7C7C7C"/>
              </a:solidFill>
            </a:endParaRPr>
          </a:p>
        </p:txBody>
      </p:sp>
      <p:pic>
        <p:nvPicPr>
          <p:cNvPr id="4" name="Picture 3" descr="A grey and orange logo&#10;&#10;AI-generated content may be incorrect.">
            <a:extLst>
              <a:ext uri="{FF2B5EF4-FFF2-40B4-BE49-F238E27FC236}">
                <a16:creationId xmlns:a16="http://schemas.microsoft.com/office/drawing/2014/main" id="{1BFD01E8-D0E3-D79E-CECD-300DD6B24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spTree>
    <p:extLst>
      <p:ext uri="{BB962C8B-B14F-4D97-AF65-F5344CB8AC3E}">
        <p14:creationId xmlns:p14="http://schemas.microsoft.com/office/powerpoint/2010/main" val="560087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7DF31A3D-B056-4FEA-BB63-8EE1AF6CD5D3}"/>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29F8B82E-0FE0-43A9-85FF-33A9EA12B3D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Bilddaten</a:t>
            </a:r>
            <a:r>
              <a:rPr lang="en-GB" sz="1400" b="1" dirty="0">
                <a:solidFill>
                  <a:srgbClr val="7C7C7C"/>
                </a:solidFill>
              </a:rPr>
              <a:t>: 2D-XFI-Bilder (</a:t>
            </a:r>
            <a:r>
              <a:rPr lang="en-GB" sz="1400" b="1" dirty="0" err="1">
                <a:solidFill>
                  <a:srgbClr val="7C7C7C"/>
                </a:solidFill>
              </a:rPr>
              <a:t>Jodkonzentration</a:t>
            </a:r>
            <a:r>
              <a:rPr lang="en-GB" sz="1400" b="1" dirty="0">
                <a:solidFill>
                  <a:srgbClr val="7C7C7C"/>
                </a:solidFill>
              </a:rPr>
              <a:t> pro Pixel)</a:t>
            </a:r>
          </a:p>
          <a:p>
            <a:pPr marL="285750" indent="-285750">
              <a:spcBef>
                <a:spcPts val="600"/>
              </a:spcBef>
              <a:spcAft>
                <a:spcPts val="600"/>
              </a:spcAft>
              <a:buFont typeface="Arial" panose="020B0604020202020204" pitchFamily="34" charset="0"/>
              <a:buChar char="•"/>
            </a:pPr>
            <a:r>
              <a:rPr lang="en-GB" sz="1400" b="1" dirty="0" err="1">
                <a:solidFill>
                  <a:srgbClr val="7C7C7C"/>
                </a:solidFill>
              </a:rPr>
              <a:t>Metadaten</a:t>
            </a:r>
            <a:r>
              <a:rPr lang="en-GB" sz="1400" b="1" dirty="0">
                <a:solidFill>
                  <a:srgbClr val="7C7C7C"/>
                </a:solidFill>
              </a:rPr>
              <a:t>: Tier-ID, </a:t>
            </a:r>
            <a:r>
              <a:rPr lang="en-GB" sz="1400" b="1" dirty="0" err="1">
                <a:solidFill>
                  <a:srgbClr val="7C7C7C"/>
                </a:solidFill>
              </a:rPr>
              <a:t>Dosis</a:t>
            </a:r>
            <a:r>
              <a:rPr lang="en-GB" sz="1400" b="1" dirty="0">
                <a:solidFill>
                  <a:srgbClr val="7C7C7C"/>
                </a:solidFill>
              </a:rPr>
              <a:t>, </a:t>
            </a:r>
            <a:r>
              <a:rPr lang="en-GB" sz="1400" b="1" dirty="0" err="1">
                <a:solidFill>
                  <a:srgbClr val="7C7C7C"/>
                </a:solidFill>
              </a:rPr>
              <a:t>Gewebetyp</a:t>
            </a:r>
            <a:r>
              <a:rPr lang="en-GB" sz="1400" b="1" dirty="0">
                <a:solidFill>
                  <a:srgbClr val="7C7C7C"/>
                </a:solidFill>
              </a:rPr>
              <a:t>, </a:t>
            </a:r>
            <a:r>
              <a:rPr lang="en-GB" sz="1400" b="1" dirty="0" err="1">
                <a:solidFill>
                  <a:srgbClr val="7C7C7C"/>
                </a:solidFill>
              </a:rPr>
              <a:t>Versuchstag</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err="1">
                <a:solidFill>
                  <a:srgbClr val="7C7C7C"/>
                </a:solidFill>
              </a:rPr>
              <a:t>Zeitliche</a:t>
            </a:r>
            <a:r>
              <a:rPr lang="en-GB" sz="1400" b="1" dirty="0">
                <a:solidFill>
                  <a:srgbClr val="7C7C7C"/>
                </a:solidFill>
              </a:rPr>
              <a:t> </a:t>
            </a:r>
            <a:r>
              <a:rPr lang="en-GB" sz="1400" b="1" dirty="0" err="1">
                <a:solidFill>
                  <a:srgbClr val="7C7C7C"/>
                </a:solidFill>
              </a:rPr>
              <a:t>Wiederholungsmessungen</a:t>
            </a:r>
            <a:r>
              <a:rPr lang="en-GB" sz="1400" b="1" dirty="0">
                <a:solidFill>
                  <a:srgbClr val="7C7C7C"/>
                </a:solidFill>
              </a:rPr>
              <a:t> je Tier (</a:t>
            </a:r>
            <a:r>
              <a:rPr lang="en-GB" sz="1400" b="1" dirty="0" err="1">
                <a:solidFill>
                  <a:srgbClr val="7C7C7C"/>
                </a:solidFill>
              </a:rPr>
              <a:t>Longitudinaldaten</a:t>
            </a:r>
            <a:r>
              <a:rPr lang="en-GB" sz="1400" b="1" dirty="0">
                <a:solidFill>
                  <a:srgbClr val="7C7C7C"/>
                </a:solidFill>
              </a:rPr>
              <a:t>)</a:t>
            </a:r>
          </a:p>
          <a:p>
            <a:pPr>
              <a:spcBef>
                <a:spcPts val="600"/>
              </a:spcBef>
              <a:spcAft>
                <a:spcPts val="600"/>
              </a:spcAft>
            </a:pPr>
            <a:r>
              <a:rPr lang="en-GB" sz="1400" b="1" dirty="0" err="1">
                <a:solidFill>
                  <a:srgbClr val="7C7C7C"/>
                </a:solidFill>
              </a:rPr>
              <a:t>Fragen</a:t>
            </a:r>
            <a:r>
              <a:rPr lang="en-GB" sz="1400" b="1" dirty="0">
                <a:solidFill>
                  <a:srgbClr val="7C7C7C"/>
                </a:solidFill>
              </a:rPr>
              <a:t>:</a:t>
            </a:r>
          </a:p>
          <a:p>
            <a:pPr marL="285750" indent="-285750">
              <a:spcBef>
                <a:spcPts val="600"/>
              </a:spcBef>
              <a:spcAft>
                <a:spcPts val="600"/>
              </a:spcAft>
              <a:buFont typeface="Arial" panose="020B0604020202020204" pitchFamily="34" charset="0"/>
              <a:buChar char="•"/>
            </a:pPr>
            <a:r>
              <a:rPr lang="de-DE" sz="1400" b="1" dirty="0">
                <a:solidFill>
                  <a:srgbClr val="7C7C7C"/>
                </a:solidFill>
              </a:rPr>
              <a:t>Liegen Ground-Truth-Masken oder Annotationen vor? </a:t>
            </a:r>
            <a:r>
              <a:rPr lang="de-DE" sz="1400" b="1">
                <a:solidFill>
                  <a:srgbClr val="7C7C7C"/>
                </a:solidFill>
                <a:sym typeface="Wingdings" panose="05000000000000000000" pitchFamily="2" charset="2"/>
              </a:rPr>
              <a:t></a:t>
            </a:r>
            <a:r>
              <a:rPr lang="de-DE" sz="1400" b="1">
                <a:solidFill>
                  <a:srgbClr val="7C7C7C"/>
                </a:solidFill>
              </a:rPr>
              <a:t> </a:t>
            </a:r>
            <a:r>
              <a:rPr lang="de-DE" sz="1400" b="1" dirty="0">
                <a:solidFill>
                  <a:srgbClr val="7C7C7C"/>
                </a:solidFill>
              </a:rPr>
              <a:t>Klassifizierung</a:t>
            </a:r>
          </a:p>
          <a:p>
            <a:pPr marL="285750" indent="-285750">
              <a:spcBef>
                <a:spcPts val="600"/>
              </a:spcBef>
              <a:spcAft>
                <a:spcPts val="600"/>
              </a:spcAft>
              <a:buFont typeface="Arial" panose="020B0604020202020204" pitchFamily="34" charset="0"/>
              <a:buChar char="•"/>
            </a:pPr>
            <a:r>
              <a:rPr lang="de-DE" sz="1400" b="1" dirty="0">
                <a:solidFill>
                  <a:srgbClr val="7C7C7C"/>
                </a:solidFill>
              </a:rPr>
              <a:t>In welcher Form ist die Jodkonzentration gespeichert – Pixelwerte? Tabellen? Masken?</a:t>
            </a:r>
            <a:endParaRPr lang="en-GB" sz="1400" b="1" dirty="0">
              <a:solidFill>
                <a:srgbClr val="7C7C7C"/>
              </a:solidFill>
            </a:endParaRPr>
          </a:p>
        </p:txBody>
      </p:sp>
      <p:sp>
        <p:nvSpPr>
          <p:cNvPr id="3" name="Title 2">
            <a:extLst>
              <a:ext uri="{FF2B5EF4-FFF2-40B4-BE49-F238E27FC236}">
                <a16:creationId xmlns:a16="http://schemas.microsoft.com/office/drawing/2014/main" id="{889F0967-52F2-847E-A6EC-6BF14B7F525D}"/>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Datengewinnung</a:t>
            </a:r>
            <a:r>
              <a:rPr lang="en-US" sz="3700" b="0" kern="1200" cap="all" spc="300" baseline="0" dirty="0">
                <a:solidFill>
                  <a:srgbClr val="7C7C7C"/>
                </a:solidFill>
                <a:latin typeface="+mj-lt"/>
                <a:ea typeface="+mj-ea"/>
                <a:cs typeface="+mj-cs"/>
              </a:rPr>
              <a:t> und </a:t>
            </a:r>
            <a:r>
              <a:rPr lang="en-US" sz="3700" b="0" kern="1200" cap="all" spc="300" baseline="0" dirty="0" err="1">
                <a:solidFill>
                  <a:srgbClr val="7C7C7C"/>
                </a:solidFill>
                <a:latin typeface="+mj-lt"/>
                <a:ea typeface="+mj-ea"/>
                <a:cs typeface="+mj-cs"/>
              </a:rPr>
              <a:t>Struktur</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E89420B6-1BFF-B792-E6D8-37761D1E8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10" name="Content Placeholder 3" descr="The mouse inside transparent cube looking up">
            <a:extLst>
              <a:ext uri="{FF2B5EF4-FFF2-40B4-BE49-F238E27FC236}">
                <a16:creationId xmlns:a16="http://schemas.microsoft.com/office/drawing/2014/main" id="{DFC82E3A-F807-5508-DDFE-53DCC89DEB56}"/>
              </a:ext>
            </a:extLst>
          </p:cNvPr>
          <p:cNvPicPr>
            <a:picLocks noChangeAspect="1"/>
          </p:cNvPicPr>
          <p:nvPr/>
        </p:nvPicPr>
        <p:blipFill>
          <a:blip r:embed="rId5"/>
          <a:srcRect l="30975" r="11426"/>
          <a:stretch>
            <a:fillRect/>
          </a:stretch>
        </p:blipFill>
        <p:spPr>
          <a:xfrm>
            <a:off x="0" y="0"/>
            <a:ext cx="5266899" cy="6857990"/>
          </a:xfrm>
          <a:prstGeom prst="rect">
            <a:avLst/>
          </a:prstGeom>
          <a:noFill/>
        </p:spPr>
      </p:pic>
    </p:spTree>
    <p:extLst>
      <p:ext uri="{BB962C8B-B14F-4D97-AF65-F5344CB8AC3E}">
        <p14:creationId xmlns:p14="http://schemas.microsoft.com/office/powerpoint/2010/main" val="2910943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C9EC9-299E-26E5-E652-CF5CBD0E9D3C}"/>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3B5487C9-2B0C-7030-9B10-BA029A067383}"/>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A9FE9B5F-A1AB-E080-4BA6-A3F536D604D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Darstellung</a:t>
            </a:r>
            <a:r>
              <a:rPr lang="en-GB" sz="1400" b="1" dirty="0">
                <a:solidFill>
                  <a:srgbClr val="7C7C7C"/>
                </a:solidFill>
              </a:rPr>
              <a:t> der </a:t>
            </a:r>
            <a:r>
              <a:rPr lang="en-GB" sz="1400" b="1" dirty="0" err="1">
                <a:solidFill>
                  <a:srgbClr val="7C7C7C"/>
                </a:solidFill>
              </a:rPr>
              <a:t>Rohdaten</a:t>
            </a:r>
            <a:r>
              <a:rPr lang="en-GB" sz="1400" b="1" dirty="0">
                <a:solidFill>
                  <a:srgbClr val="7C7C7C"/>
                </a:solidFill>
              </a:rPr>
              <a:t>, </a:t>
            </a:r>
            <a:r>
              <a:rPr lang="en-GB" sz="1400" b="1" dirty="0" err="1">
                <a:solidFill>
                  <a:srgbClr val="7C7C7C"/>
                </a:solidFill>
              </a:rPr>
              <a:t>Outliern</a:t>
            </a:r>
            <a:r>
              <a:rPr lang="en-GB" sz="1400" b="1" dirty="0">
                <a:solidFill>
                  <a:srgbClr val="7C7C7C"/>
                </a:solidFill>
              </a:rPr>
              <a:t>, N/A’s,</a:t>
            </a:r>
          </a:p>
          <a:p>
            <a:pPr marL="285750" indent="-285750">
              <a:spcBef>
                <a:spcPts val="600"/>
              </a:spcBef>
              <a:spcAft>
                <a:spcPts val="600"/>
              </a:spcAft>
              <a:buFont typeface="Arial" panose="020B0604020202020204" pitchFamily="34" charset="0"/>
              <a:buChar char="•"/>
            </a:pPr>
            <a:r>
              <a:rPr lang="en-GB" sz="1400" b="1" dirty="0">
                <a:solidFill>
                  <a:srgbClr val="7C7C7C"/>
                </a:solidFill>
              </a:rPr>
              <a:t>Imputation (Mean, Median, Random, Splines etc.) </a:t>
            </a:r>
          </a:p>
          <a:p>
            <a:pPr marL="285750" indent="-285750">
              <a:spcBef>
                <a:spcPts val="600"/>
              </a:spcBef>
              <a:spcAft>
                <a:spcPts val="600"/>
              </a:spcAft>
              <a:buFont typeface="Arial" panose="020B0604020202020204" pitchFamily="34" charset="0"/>
              <a:buChar char="•"/>
            </a:pPr>
            <a:r>
              <a:rPr lang="en-GB" sz="1400" b="1" dirty="0" err="1">
                <a:solidFill>
                  <a:srgbClr val="7C7C7C"/>
                </a:solidFill>
              </a:rPr>
              <a:t>Normalisierung</a:t>
            </a:r>
            <a:r>
              <a:rPr lang="en-GB" sz="1400" b="1" dirty="0">
                <a:solidFill>
                  <a:srgbClr val="7C7C7C"/>
                </a:solidFill>
              </a:rPr>
              <a:t>/</a:t>
            </a:r>
            <a:r>
              <a:rPr lang="en-GB" sz="1400" b="1" dirty="0" err="1">
                <a:solidFill>
                  <a:srgbClr val="7C7C7C"/>
                </a:solidFill>
              </a:rPr>
              <a:t>Standardisierung</a:t>
            </a:r>
            <a:r>
              <a:rPr lang="en-GB" sz="1400" b="1" dirty="0">
                <a:solidFill>
                  <a:srgbClr val="7C7C7C"/>
                </a:solidFill>
              </a:rPr>
              <a:t> der Daten</a:t>
            </a:r>
          </a:p>
          <a:p>
            <a:pPr marL="285750" indent="-285750">
              <a:spcBef>
                <a:spcPts val="600"/>
              </a:spcBef>
              <a:spcAft>
                <a:spcPts val="600"/>
              </a:spcAft>
              <a:buFont typeface="Arial" panose="020B0604020202020204" pitchFamily="34" charset="0"/>
              <a:buChar char="•"/>
            </a:pPr>
            <a:r>
              <a:rPr lang="en-GB" sz="1400" b="1" dirty="0">
                <a:solidFill>
                  <a:srgbClr val="7C7C7C"/>
                </a:solidFill>
              </a:rPr>
              <a:t>Wahl </a:t>
            </a:r>
            <a:r>
              <a:rPr lang="en-GB" sz="1400" b="1" dirty="0" err="1">
                <a:solidFill>
                  <a:srgbClr val="7C7C7C"/>
                </a:solidFill>
              </a:rPr>
              <a:t>geeigneter</a:t>
            </a:r>
            <a:r>
              <a:rPr lang="en-GB" sz="1400" b="1" dirty="0">
                <a:solidFill>
                  <a:srgbClr val="7C7C7C"/>
                </a:solidFill>
              </a:rPr>
              <a:t> </a:t>
            </a:r>
            <a:r>
              <a:rPr lang="en-GB" sz="1400" b="1" dirty="0" err="1">
                <a:solidFill>
                  <a:srgbClr val="7C7C7C"/>
                </a:solidFill>
              </a:rPr>
              <a:t>Methoden</a:t>
            </a:r>
            <a:r>
              <a:rPr lang="en-GB" sz="1400" b="1" dirty="0">
                <a:solidFill>
                  <a:srgbClr val="7C7C7C"/>
                </a:solidFill>
              </a:rPr>
              <a:t> um Noise </a:t>
            </a:r>
            <a:r>
              <a:rPr lang="en-GB" sz="1400" b="1" dirty="0" err="1">
                <a:solidFill>
                  <a:srgbClr val="7C7C7C"/>
                </a:solidFill>
              </a:rPr>
              <a:t>zu</a:t>
            </a:r>
            <a:r>
              <a:rPr lang="en-GB" sz="1400" b="1" dirty="0">
                <a:solidFill>
                  <a:srgbClr val="7C7C7C"/>
                </a:solidFill>
              </a:rPr>
              <a:t> </a:t>
            </a:r>
            <a:r>
              <a:rPr lang="en-GB" sz="1400" b="1" dirty="0" err="1">
                <a:solidFill>
                  <a:srgbClr val="7C7C7C"/>
                </a:solidFill>
              </a:rPr>
              <a:t>filtern</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a:solidFill>
                  <a:srgbClr val="7C7C7C"/>
                </a:solidFill>
              </a:rPr>
              <a:t>Overall sanity check</a:t>
            </a:r>
          </a:p>
          <a:p>
            <a:pPr>
              <a:spcBef>
                <a:spcPts val="600"/>
              </a:spcBef>
              <a:spcAft>
                <a:spcPts val="600"/>
              </a:spcAft>
            </a:pPr>
            <a:endParaRPr lang="en-GB" sz="1400" b="1" dirty="0">
              <a:solidFill>
                <a:srgbClr val="7C7C7C"/>
              </a:solidFill>
            </a:endParaRPr>
          </a:p>
        </p:txBody>
      </p:sp>
      <p:sp>
        <p:nvSpPr>
          <p:cNvPr id="3" name="Title 2">
            <a:extLst>
              <a:ext uri="{FF2B5EF4-FFF2-40B4-BE49-F238E27FC236}">
                <a16:creationId xmlns:a16="http://schemas.microsoft.com/office/drawing/2014/main" id="{5A2BF0C2-2CCF-E6D4-D079-FF5BD6EF10C9}"/>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Datenpräparierung</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1EA03877-27A4-B5A9-05FB-61A3AEF59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8" name="Picture 7">
            <a:extLst>
              <a:ext uri="{FF2B5EF4-FFF2-40B4-BE49-F238E27FC236}">
                <a16:creationId xmlns:a16="http://schemas.microsoft.com/office/drawing/2014/main" id="{1A37B4D1-FE28-4A4C-0289-FBE4CAC27E91}"/>
              </a:ext>
            </a:extLst>
          </p:cNvPr>
          <p:cNvPicPr>
            <a:picLocks noChangeAspect="1"/>
          </p:cNvPicPr>
          <p:nvPr/>
        </p:nvPicPr>
        <p:blipFill>
          <a:blip r:embed="rId5"/>
          <a:srcRect l="24669" r="13714"/>
          <a:stretch>
            <a:fillRect/>
          </a:stretch>
        </p:blipFill>
        <p:spPr>
          <a:xfrm>
            <a:off x="1" y="0"/>
            <a:ext cx="4822037" cy="6910164"/>
          </a:xfrm>
          <a:prstGeom prst="rect">
            <a:avLst/>
          </a:prstGeom>
        </p:spPr>
      </p:pic>
    </p:spTree>
    <p:extLst>
      <p:ext uri="{BB962C8B-B14F-4D97-AF65-F5344CB8AC3E}">
        <p14:creationId xmlns:p14="http://schemas.microsoft.com/office/powerpoint/2010/main" val="2816309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187FC-FF46-C75B-D7DD-344E170807BF}"/>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F1CA5E22-DF5F-C0BB-3866-31CA4BB6D7D6}"/>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725DA4EF-BD04-BBCD-006C-C70523387FE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6004468"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de-DE" sz="1400" b="1" dirty="0">
                <a:solidFill>
                  <a:srgbClr val="7C7C7C"/>
                </a:solidFill>
              </a:rPr>
              <a:t>Automatisierte Einteilung von Pixeln in Jod-Klassen (</a:t>
            </a:r>
            <a:r>
              <a:rPr lang="de-DE" sz="1400" b="1" i="1" dirty="0">
                <a:solidFill>
                  <a:srgbClr val="7C7C7C"/>
                </a:solidFill>
              </a:rPr>
              <a:t>niedrig / mittel / hoch</a:t>
            </a:r>
            <a:r>
              <a:rPr lang="de-DE" sz="1400" b="1" dirty="0">
                <a:solidFill>
                  <a:srgbClr val="7C7C7C"/>
                </a:solidFill>
              </a:rPr>
              <a:t>) zur Strukturierung, </a:t>
            </a:r>
          </a:p>
          <a:p>
            <a:pPr marL="285750" indent="-285750">
              <a:spcBef>
                <a:spcPts val="600"/>
              </a:spcBef>
              <a:spcAft>
                <a:spcPts val="600"/>
              </a:spcAft>
              <a:buFont typeface="Arial" panose="020B0604020202020204" pitchFamily="34" charset="0"/>
              <a:buChar char="•"/>
            </a:pPr>
            <a:r>
              <a:rPr lang="en-GB" sz="1400" b="1" dirty="0">
                <a:solidFill>
                  <a:srgbClr val="7C7C7C"/>
                </a:solidFill>
              </a:rPr>
              <a:t>Unsupervised:</a:t>
            </a:r>
          </a:p>
          <a:p>
            <a:pPr marL="742950" lvl="1" indent="-285750">
              <a:spcBef>
                <a:spcPts val="600"/>
              </a:spcBef>
              <a:spcAft>
                <a:spcPts val="600"/>
              </a:spcAft>
              <a:buFont typeface="Arial" panose="020B0604020202020204" pitchFamily="34" charset="0"/>
              <a:buChar char="•"/>
            </a:pPr>
            <a:r>
              <a:rPr lang="en-GB" sz="1400" b="1" dirty="0">
                <a:solidFill>
                  <a:srgbClr val="7C7C7C"/>
                </a:solidFill>
              </a:rPr>
              <a:t>K-Means (z. B. k=3): </a:t>
            </a:r>
            <a:r>
              <a:rPr lang="en-GB" sz="1400" b="1" dirty="0" err="1">
                <a:solidFill>
                  <a:srgbClr val="7C7C7C"/>
                </a:solidFill>
              </a:rPr>
              <a:t>einfache</a:t>
            </a:r>
            <a:r>
              <a:rPr lang="en-GB" sz="1400" b="1" dirty="0">
                <a:solidFill>
                  <a:srgbClr val="7C7C7C"/>
                </a:solidFill>
              </a:rPr>
              <a:t> </a:t>
            </a:r>
            <a:r>
              <a:rPr lang="en-GB" sz="1400" b="1" dirty="0" err="1">
                <a:solidFill>
                  <a:srgbClr val="7C7C7C"/>
                </a:solidFill>
              </a:rPr>
              <a:t>Clusterung</a:t>
            </a:r>
            <a:endParaRPr lang="en-GB" sz="1400" b="1" dirty="0">
              <a:solidFill>
                <a:srgbClr val="7C7C7C"/>
              </a:solidFill>
            </a:endParaRPr>
          </a:p>
          <a:p>
            <a:pPr marL="742950" lvl="1" indent="-285750">
              <a:spcBef>
                <a:spcPts val="600"/>
              </a:spcBef>
              <a:spcAft>
                <a:spcPts val="600"/>
              </a:spcAft>
              <a:buFont typeface="Arial" panose="020B0604020202020204" pitchFamily="34" charset="0"/>
              <a:buChar char="•"/>
            </a:pPr>
            <a:r>
              <a:rPr lang="en-GB" sz="1400" b="1" dirty="0">
                <a:solidFill>
                  <a:srgbClr val="7C7C7C"/>
                </a:solidFill>
              </a:rPr>
              <a:t>Gaussian Mixture Models: </a:t>
            </a:r>
            <a:r>
              <a:rPr lang="en-GB" sz="1400" b="1" dirty="0" err="1">
                <a:solidFill>
                  <a:srgbClr val="7C7C7C"/>
                </a:solidFill>
              </a:rPr>
              <a:t>probabilistisch</a:t>
            </a:r>
            <a:r>
              <a:rPr lang="en-GB" sz="1400" b="1" dirty="0">
                <a:solidFill>
                  <a:srgbClr val="7C7C7C"/>
                </a:solidFill>
              </a:rPr>
              <a:t>, flexible</a:t>
            </a:r>
          </a:p>
          <a:p>
            <a:pPr marL="742950" lvl="1" indent="-285750">
              <a:spcBef>
                <a:spcPts val="600"/>
              </a:spcBef>
              <a:spcAft>
                <a:spcPts val="600"/>
              </a:spcAft>
              <a:buFont typeface="Arial" panose="020B0604020202020204" pitchFamily="34" charset="0"/>
              <a:buChar char="•"/>
            </a:pPr>
            <a:r>
              <a:rPr lang="en-GB" sz="1400" b="1" dirty="0">
                <a:solidFill>
                  <a:srgbClr val="7C7C7C"/>
                </a:solidFill>
              </a:rPr>
              <a:t>Otsu-Thresholding: </a:t>
            </a:r>
            <a:r>
              <a:rPr lang="en-GB" sz="1400" b="1" dirty="0" err="1">
                <a:solidFill>
                  <a:srgbClr val="7C7C7C"/>
                </a:solidFill>
              </a:rPr>
              <a:t>datengetriebene</a:t>
            </a:r>
            <a:r>
              <a:rPr lang="en-GB" sz="1400" b="1" dirty="0">
                <a:solidFill>
                  <a:srgbClr val="7C7C7C"/>
                </a:solidFill>
              </a:rPr>
              <a:t> </a:t>
            </a:r>
            <a:r>
              <a:rPr lang="en-GB" sz="1400" b="1" dirty="0" err="1">
                <a:solidFill>
                  <a:srgbClr val="7C7C7C"/>
                </a:solidFill>
              </a:rPr>
              <a:t>Schwellenwertsetzung</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a:solidFill>
                  <a:srgbClr val="7C7C7C"/>
                </a:solidFill>
              </a:rPr>
              <a:t>Supervised (</a:t>
            </a:r>
            <a:r>
              <a:rPr lang="en-GB" sz="1400" b="1" dirty="0" err="1">
                <a:solidFill>
                  <a:srgbClr val="7C7C7C"/>
                </a:solidFill>
              </a:rPr>
              <a:t>bei</a:t>
            </a:r>
            <a:r>
              <a:rPr lang="en-GB" sz="1400" b="1" dirty="0">
                <a:solidFill>
                  <a:srgbClr val="7C7C7C"/>
                </a:solidFill>
              </a:rPr>
              <a:t> </a:t>
            </a:r>
            <a:r>
              <a:rPr lang="en-GB" sz="1400" b="1" dirty="0" err="1">
                <a:solidFill>
                  <a:srgbClr val="7C7C7C"/>
                </a:solidFill>
              </a:rPr>
              <a:t>gelabelten</a:t>
            </a:r>
            <a:r>
              <a:rPr lang="en-GB" sz="1400" b="1" dirty="0">
                <a:solidFill>
                  <a:srgbClr val="7C7C7C"/>
                </a:solidFill>
              </a:rPr>
              <a:t> Daten)</a:t>
            </a:r>
          </a:p>
          <a:p>
            <a:pPr marL="742950" lvl="1" indent="-285750">
              <a:spcBef>
                <a:spcPts val="600"/>
              </a:spcBef>
              <a:spcAft>
                <a:spcPts val="600"/>
              </a:spcAft>
              <a:buFont typeface="Arial" panose="020B0604020202020204" pitchFamily="34" charset="0"/>
              <a:buChar char="•"/>
            </a:pPr>
            <a:r>
              <a:rPr lang="en-GB" sz="1400" b="1" dirty="0">
                <a:solidFill>
                  <a:srgbClr val="7C7C7C"/>
                </a:solidFill>
              </a:rPr>
              <a:t>CNN (z. B. U-Net): </a:t>
            </a:r>
            <a:r>
              <a:rPr lang="en-GB" sz="1400" b="1" dirty="0" err="1">
                <a:solidFill>
                  <a:srgbClr val="7C7C7C"/>
                </a:solidFill>
              </a:rPr>
              <a:t>pixelweise</a:t>
            </a:r>
            <a:r>
              <a:rPr lang="en-GB" sz="1400" b="1" dirty="0">
                <a:solidFill>
                  <a:srgbClr val="7C7C7C"/>
                </a:solidFill>
              </a:rPr>
              <a:t> </a:t>
            </a:r>
            <a:r>
              <a:rPr lang="en-GB" sz="1400" b="1" dirty="0" err="1">
                <a:solidFill>
                  <a:srgbClr val="7C7C7C"/>
                </a:solidFill>
              </a:rPr>
              <a:t>semantische</a:t>
            </a:r>
            <a:r>
              <a:rPr lang="en-GB" sz="1400" b="1" dirty="0">
                <a:solidFill>
                  <a:srgbClr val="7C7C7C"/>
                </a:solidFill>
              </a:rPr>
              <a:t> </a:t>
            </a:r>
            <a:r>
              <a:rPr lang="en-GB" sz="1400" b="1" dirty="0" err="1">
                <a:solidFill>
                  <a:srgbClr val="7C7C7C"/>
                </a:solidFill>
              </a:rPr>
              <a:t>Segmentierung</a:t>
            </a:r>
            <a:endParaRPr lang="en-GB" sz="1400" b="1" dirty="0">
              <a:solidFill>
                <a:srgbClr val="7C7C7C"/>
              </a:solidFill>
            </a:endParaRPr>
          </a:p>
        </p:txBody>
      </p:sp>
      <p:sp>
        <p:nvSpPr>
          <p:cNvPr id="3" name="Title 2">
            <a:extLst>
              <a:ext uri="{FF2B5EF4-FFF2-40B4-BE49-F238E27FC236}">
                <a16:creationId xmlns:a16="http://schemas.microsoft.com/office/drawing/2014/main" id="{62B1FF7B-10C4-D2EA-40B4-A2BAE2C15868}"/>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Klassifizierung</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4226122D-0739-D5F7-06FE-F59DE2A01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12" name="Picture 11">
            <a:extLst>
              <a:ext uri="{FF2B5EF4-FFF2-40B4-BE49-F238E27FC236}">
                <a16:creationId xmlns:a16="http://schemas.microsoft.com/office/drawing/2014/main" id="{40B0954F-3985-4079-1DBB-B9F93AC059C7}"/>
              </a:ext>
            </a:extLst>
          </p:cNvPr>
          <p:cNvPicPr>
            <a:picLocks noChangeAspect="1"/>
          </p:cNvPicPr>
          <p:nvPr/>
        </p:nvPicPr>
        <p:blipFill>
          <a:blip r:embed="rId5"/>
          <a:srcRect l="16051" t="18309" r="41950"/>
          <a:stretch>
            <a:fillRect/>
          </a:stretch>
        </p:blipFill>
        <p:spPr>
          <a:xfrm rot="16200000">
            <a:off x="-1017976" y="1017986"/>
            <a:ext cx="6857990" cy="4822038"/>
          </a:xfrm>
          <a:prstGeom prst="rect">
            <a:avLst/>
          </a:prstGeom>
        </p:spPr>
      </p:pic>
    </p:spTree>
    <p:extLst>
      <p:ext uri="{BB962C8B-B14F-4D97-AF65-F5344CB8AC3E}">
        <p14:creationId xmlns:p14="http://schemas.microsoft.com/office/powerpoint/2010/main" val="3528083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6CBAE-73DF-109B-7526-6F98774208C9}"/>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1A2F15DE-E27C-3A89-B6E5-AB1B50F1218E}"/>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02DC01C1-DD75-E45C-545A-FA4BEF22A22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Deskriptive</a:t>
            </a:r>
            <a:r>
              <a:rPr lang="en-GB" sz="1400" b="1" dirty="0">
                <a:solidFill>
                  <a:srgbClr val="7C7C7C"/>
                </a:solidFill>
              </a:rPr>
              <a:t> </a:t>
            </a:r>
            <a:r>
              <a:rPr lang="en-GB" sz="1400" b="1" dirty="0" err="1">
                <a:solidFill>
                  <a:srgbClr val="7C7C7C"/>
                </a:solidFill>
              </a:rPr>
              <a:t>Darstellung</a:t>
            </a:r>
            <a:r>
              <a:rPr lang="en-GB" sz="1400" b="1" dirty="0">
                <a:solidFill>
                  <a:srgbClr val="7C7C7C"/>
                </a:solidFill>
              </a:rPr>
              <a:t> der </a:t>
            </a:r>
            <a:r>
              <a:rPr lang="en-GB" sz="1400" b="1" dirty="0" err="1">
                <a:solidFill>
                  <a:srgbClr val="7C7C7C"/>
                </a:solidFill>
              </a:rPr>
              <a:t>bearbeiteten</a:t>
            </a:r>
            <a:r>
              <a:rPr lang="en-GB" sz="1400" b="1" dirty="0">
                <a:solidFill>
                  <a:srgbClr val="7C7C7C"/>
                </a:solidFill>
              </a:rPr>
              <a:t>  Daten (</a:t>
            </a:r>
            <a:r>
              <a:rPr lang="en-GB" sz="1400" b="1" dirty="0" err="1">
                <a:solidFill>
                  <a:srgbClr val="7C7C7C"/>
                </a:solidFill>
              </a:rPr>
              <a:t>Histogramme</a:t>
            </a:r>
            <a:r>
              <a:rPr lang="en-GB" sz="1400" b="1" dirty="0">
                <a:solidFill>
                  <a:srgbClr val="7C7C7C"/>
                </a:solidFill>
              </a:rPr>
              <a:t>, Boxplots, Time Series etc)</a:t>
            </a:r>
          </a:p>
          <a:p>
            <a:pPr marL="285750" indent="-285750">
              <a:spcBef>
                <a:spcPts val="600"/>
              </a:spcBef>
              <a:spcAft>
                <a:spcPts val="600"/>
              </a:spcAft>
              <a:buFont typeface="Arial" panose="020B0604020202020204" pitchFamily="34" charset="0"/>
              <a:buChar char="•"/>
            </a:pPr>
            <a:r>
              <a:rPr lang="en-GB" sz="1400" b="1" dirty="0">
                <a:solidFill>
                  <a:srgbClr val="7C7C7C"/>
                </a:solidFill>
              </a:rPr>
              <a:t>Erste </a:t>
            </a:r>
            <a:r>
              <a:rPr lang="en-GB" sz="1400" b="1" dirty="0" err="1">
                <a:solidFill>
                  <a:srgbClr val="7C7C7C"/>
                </a:solidFill>
              </a:rPr>
              <a:t>Inferenzstatistik</a:t>
            </a:r>
            <a:r>
              <a:rPr lang="en-GB" sz="1400" b="1" dirty="0">
                <a:solidFill>
                  <a:srgbClr val="7C7C7C"/>
                </a:solidFill>
              </a:rPr>
              <a:t> (</a:t>
            </a:r>
            <a:r>
              <a:rPr lang="en-GB" sz="1400" b="1" dirty="0" err="1">
                <a:solidFill>
                  <a:srgbClr val="7C7C7C"/>
                </a:solidFill>
              </a:rPr>
              <a:t>Differenzen</a:t>
            </a:r>
            <a:r>
              <a:rPr lang="en-GB" sz="1400" b="1" dirty="0">
                <a:solidFill>
                  <a:srgbClr val="7C7C7C"/>
                </a:solidFill>
              </a:rPr>
              <a:t> in Time Series, in Gewebe, </a:t>
            </a:r>
            <a:r>
              <a:rPr lang="en-GB" sz="1400" b="1" dirty="0" err="1">
                <a:solidFill>
                  <a:srgbClr val="7C7C7C"/>
                </a:solidFill>
              </a:rPr>
              <a:t>Lokation</a:t>
            </a:r>
            <a:r>
              <a:rPr lang="en-GB" sz="1400" b="1" dirty="0">
                <a:solidFill>
                  <a:srgbClr val="7C7C7C"/>
                </a:solidFill>
              </a:rPr>
              <a:t> etc.)</a:t>
            </a:r>
          </a:p>
        </p:txBody>
      </p:sp>
      <p:sp>
        <p:nvSpPr>
          <p:cNvPr id="3" name="Title 2">
            <a:extLst>
              <a:ext uri="{FF2B5EF4-FFF2-40B4-BE49-F238E27FC236}">
                <a16:creationId xmlns:a16="http://schemas.microsoft.com/office/drawing/2014/main" id="{C58240F9-51EA-7170-655A-05A7E0177A91}"/>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Datenpräsentation</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37AA6291-A80C-0A06-08EF-7345F5293C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6" name="Content Placeholder 3" descr="3D illustration">
            <a:extLst>
              <a:ext uri="{FF2B5EF4-FFF2-40B4-BE49-F238E27FC236}">
                <a16:creationId xmlns:a16="http://schemas.microsoft.com/office/drawing/2014/main" id="{C4C0524B-E3C2-C691-125D-C79E934CB952}"/>
              </a:ext>
            </a:extLst>
          </p:cNvPr>
          <p:cNvPicPr>
            <a:picLocks noChangeAspect="1"/>
          </p:cNvPicPr>
          <p:nvPr/>
        </p:nvPicPr>
        <p:blipFill>
          <a:blip r:embed="rId5"/>
          <a:srcRect l="22558" t="289" r="13861" b="9283"/>
          <a:stretch>
            <a:fillRect/>
          </a:stretch>
        </p:blipFill>
        <p:spPr>
          <a:xfrm>
            <a:off x="0" y="10"/>
            <a:ext cx="4822038" cy="6857990"/>
          </a:xfrm>
          <a:prstGeom prst="rect">
            <a:avLst/>
          </a:prstGeom>
          <a:noFill/>
        </p:spPr>
      </p:pic>
      <p:pic>
        <p:nvPicPr>
          <p:cNvPr id="7" name="Content Placeholder 3" descr="graphs and charts Financial data analysing">
            <a:extLst>
              <a:ext uri="{FF2B5EF4-FFF2-40B4-BE49-F238E27FC236}">
                <a16:creationId xmlns:a16="http://schemas.microsoft.com/office/drawing/2014/main" id="{425AC15A-27E5-DF16-BC73-7722BF987019}"/>
              </a:ext>
            </a:extLst>
          </p:cNvPr>
          <p:cNvPicPr>
            <a:picLocks noChangeAspect="1"/>
          </p:cNvPicPr>
          <p:nvPr/>
        </p:nvPicPr>
        <p:blipFill>
          <a:blip r:embed="rId6"/>
          <a:srcRect l="19882" t="-1" r="30353" b="-1"/>
          <a:stretch>
            <a:fillRect/>
          </a:stretch>
        </p:blipFill>
        <p:spPr>
          <a:xfrm>
            <a:off x="0" y="10"/>
            <a:ext cx="5112774" cy="6857990"/>
          </a:xfrm>
          <a:prstGeom prst="rect">
            <a:avLst/>
          </a:prstGeom>
          <a:noFill/>
        </p:spPr>
      </p:pic>
    </p:spTree>
    <p:extLst>
      <p:ext uri="{BB962C8B-B14F-4D97-AF65-F5344CB8AC3E}">
        <p14:creationId xmlns:p14="http://schemas.microsoft.com/office/powerpoint/2010/main" val="49129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123BD-8836-0820-0EF1-9D0CEA786576}"/>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B2756B70-C0D2-8D01-290E-0B8AC4A6B400}"/>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0DAF8E19-03B4-C20E-79C9-57BEC457602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Auswahl</a:t>
            </a:r>
            <a:r>
              <a:rPr lang="en-GB" sz="1400" b="1" dirty="0">
                <a:solidFill>
                  <a:srgbClr val="7C7C7C"/>
                </a:solidFill>
              </a:rPr>
              <a:t> der Daten, die in das ML Modell </a:t>
            </a:r>
            <a:r>
              <a:rPr lang="en-GB" sz="1400" b="1" dirty="0" err="1">
                <a:solidFill>
                  <a:srgbClr val="7C7C7C"/>
                </a:solidFill>
              </a:rPr>
              <a:t>eingespeist</a:t>
            </a:r>
            <a:r>
              <a:rPr lang="en-GB" sz="1400" b="1" dirty="0">
                <a:solidFill>
                  <a:srgbClr val="7C7C7C"/>
                </a:solidFill>
              </a:rPr>
              <a:t> </a:t>
            </a:r>
            <a:r>
              <a:rPr lang="en-GB" sz="1400" b="1" dirty="0" err="1">
                <a:solidFill>
                  <a:srgbClr val="7C7C7C"/>
                </a:solidFill>
              </a:rPr>
              <a:t>werden</a:t>
            </a:r>
            <a:r>
              <a:rPr lang="en-GB" sz="1400" b="1" dirty="0">
                <a:solidFill>
                  <a:srgbClr val="7C7C7C"/>
                </a:solidFill>
              </a:rPr>
              <a:t>, um </a:t>
            </a:r>
            <a:r>
              <a:rPr lang="en-GB" sz="1400" b="1" dirty="0" err="1">
                <a:solidFill>
                  <a:srgbClr val="7C7C7C"/>
                </a:solidFill>
              </a:rPr>
              <a:t>Verteilung</a:t>
            </a:r>
            <a:r>
              <a:rPr lang="en-GB" sz="1400" b="1" dirty="0">
                <a:solidFill>
                  <a:srgbClr val="7C7C7C"/>
                </a:solidFill>
              </a:rPr>
              <a:t> </a:t>
            </a:r>
            <a:r>
              <a:rPr lang="en-GB" sz="1400" b="1" dirty="0" err="1">
                <a:solidFill>
                  <a:srgbClr val="7C7C7C"/>
                </a:solidFill>
              </a:rPr>
              <a:t>vorherszusagen</a:t>
            </a:r>
            <a:endParaRPr lang="en-GB" sz="1400" b="1" dirty="0">
              <a:solidFill>
                <a:srgbClr val="7C7C7C"/>
              </a:solidFill>
            </a:endParaRPr>
          </a:p>
          <a:p>
            <a:pPr marL="285750" indent="-285750">
              <a:spcBef>
                <a:spcPts val="600"/>
              </a:spcBef>
              <a:spcAft>
                <a:spcPts val="600"/>
              </a:spcAft>
              <a:buFont typeface="Arial" panose="020B0604020202020204" pitchFamily="34" charset="0"/>
              <a:buChar char="•"/>
            </a:pPr>
            <a:r>
              <a:rPr lang="en-GB" sz="1400" b="1" dirty="0" err="1">
                <a:solidFill>
                  <a:srgbClr val="7C7C7C"/>
                </a:solidFill>
              </a:rPr>
              <a:t>Auswahl</a:t>
            </a:r>
            <a:r>
              <a:rPr lang="en-GB" sz="1400" b="1" dirty="0">
                <a:solidFill>
                  <a:srgbClr val="7C7C7C"/>
                </a:solidFill>
              </a:rPr>
              <a:t> der </a:t>
            </a:r>
            <a:r>
              <a:rPr lang="en-GB" sz="1400" b="1" dirty="0" err="1">
                <a:solidFill>
                  <a:srgbClr val="7C7C7C"/>
                </a:solidFill>
              </a:rPr>
              <a:t>Zeiträume</a:t>
            </a:r>
            <a:r>
              <a:rPr lang="en-GB" sz="1400" b="1" dirty="0">
                <a:solidFill>
                  <a:srgbClr val="7C7C7C"/>
                </a:solidFill>
              </a:rPr>
              <a:t>, die </a:t>
            </a:r>
            <a:r>
              <a:rPr lang="en-GB" sz="1400" b="1" dirty="0" err="1">
                <a:solidFill>
                  <a:srgbClr val="7C7C7C"/>
                </a:solidFill>
              </a:rPr>
              <a:t>vorhergesagt</a:t>
            </a:r>
            <a:r>
              <a:rPr lang="en-GB" sz="1400" b="1" dirty="0">
                <a:solidFill>
                  <a:srgbClr val="7C7C7C"/>
                </a:solidFill>
              </a:rPr>
              <a:t> </a:t>
            </a:r>
            <a:r>
              <a:rPr lang="en-GB" sz="1400" b="1" dirty="0" err="1">
                <a:solidFill>
                  <a:srgbClr val="7C7C7C"/>
                </a:solidFill>
              </a:rPr>
              <a:t>werden</a:t>
            </a:r>
            <a:r>
              <a:rPr lang="en-GB" sz="1400" b="1" dirty="0">
                <a:solidFill>
                  <a:srgbClr val="7C7C7C"/>
                </a:solidFill>
              </a:rPr>
              <a:t> und die, die für den Forecast </a:t>
            </a:r>
            <a:r>
              <a:rPr lang="en-GB" sz="1400" b="1" dirty="0" err="1">
                <a:solidFill>
                  <a:srgbClr val="7C7C7C"/>
                </a:solidFill>
              </a:rPr>
              <a:t>genutzt</a:t>
            </a:r>
            <a:r>
              <a:rPr lang="en-GB" sz="1400" b="1" dirty="0">
                <a:solidFill>
                  <a:srgbClr val="7C7C7C"/>
                </a:solidFill>
              </a:rPr>
              <a:t> </a:t>
            </a:r>
            <a:r>
              <a:rPr lang="en-GB" sz="1400" b="1" dirty="0" err="1">
                <a:solidFill>
                  <a:srgbClr val="7C7C7C"/>
                </a:solidFill>
              </a:rPr>
              <a:t>werden</a:t>
            </a:r>
            <a:r>
              <a:rPr lang="en-GB" sz="1400" b="1" dirty="0">
                <a:solidFill>
                  <a:srgbClr val="7C7C7C"/>
                </a:solidFill>
              </a:rPr>
              <a:t> </a:t>
            </a:r>
            <a:r>
              <a:rPr lang="en-GB" sz="1400" b="1" dirty="0" err="1">
                <a:solidFill>
                  <a:srgbClr val="7C7C7C"/>
                </a:solidFill>
              </a:rPr>
              <a:t>sollen</a:t>
            </a:r>
            <a:endParaRPr lang="en-GB" sz="1400" b="1" dirty="0">
              <a:solidFill>
                <a:srgbClr val="7C7C7C"/>
              </a:solidFill>
            </a:endParaRPr>
          </a:p>
        </p:txBody>
      </p:sp>
      <p:sp>
        <p:nvSpPr>
          <p:cNvPr id="3" name="Title 2">
            <a:extLst>
              <a:ext uri="{FF2B5EF4-FFF2-40B4-BE49-F238E27FC236}">
                <a16:creationId xmlns:a16="http://schemas.microsoft.com/office/drawing/2014/main" id="{542BF3A6-063B-DCD8-1181-E78D55865F00}"/>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b="0" kern="1200" cap="all" spc="300" baseline="0" dirty="0" err="1">
                <a:solidFill>
                  <a:srgbClr val="7C7C7C"/>
                </a:solidFill>
                <a:latin typeface="+mj-lt"/>
                <a:ea typeface="+mj-ea"/>
                <a:cs typeface="+mj-cs"/>
              </a:rPr>
              <a:t>Datenselektion</a:t>
            </a:r>
            <a:endParaRPr lang="en-US" sz="3700" b="0" kern="1200" cap="all" spc="300" baseline="0" dirty="0">
              <a:solidFill>
                <a:srgbClr val="7C7C7C"/>
              </a:solidFill>
              <a:latin typeface="+mj-lt"/>
              <a:ea typeface="+mj-ea"/>
              <a:cs typeface="+mj-cs"/>
            </a:endParaRPr>
          </a:p>
        </p:txBody>
      </p:sp>
      <p:pic>
        <p:nvPicPr>
          <p:cNvPr id="2" name="Picture 1" descr="A grey and orange logo&#10;&#10;AI-generated content may be incorrect.">
            <a:extLst>
              <a:ext uri="{FF2B5EF4-FFF2-40B4-BE49-F238E27FC236}">
                <a16:creationId xmlns:a16="http://schemas.microsoft.com/office/drawing/2014/main" id="{5F837E95-5C25-985B-BF42-111E4DF87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6" name="Content Placeholder 3"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5BC593C7-D05E-3272-8D47-DFBCEFF60CFD}"/>
              </a:ext>
            </a:extLst>
          </p:cNvPr>
          <p:cNvPicPr>
            <a:picLocks noChangeAspect="1"/>
          </p:cNvPicPr>
          <p:nvPr/>
        </p:nvPicPr>
        <p:blipFill>
          <a:blip r:embed="rId5"/>
          <a:srcRect l="24538" t="-1" r="38934" b="2"/>
          <a:stretch>
            <a:fillRect/>
          </a:stretch>
        </p:blipFill>
        <p:spPr>
          <a:xfrm>
            <a:off x="0" y="-1"/>
            <a:ext cx="4822038" cy="6963527"/>
          </a:xfrm>
          <a:prstGeom prst="rect">
            <a:avLst/>
          </a:prstGeom>
          <a:noFill/>
        </p:spPr>
      </p:pic>
    </p:spTree>
    <p:extLst>
      <p:ext uri="{BB962C8B-B14F-4D97-AF65-F5344CB8AC3E}">
        <p14:creationId xmlns:p14="http://schemas.microsoft.com/office/powerpoint/2010/main" val="1852042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AEAE2-F507-0017-E2B0-093C0C330F57}"/>
            </a:ext>
          </a:extLst>
        </p:cNvPr>
        <p:cNvGrpSpPr/>
        <p:nvPr/>
      </p:nvGrpSpPr>
      <p:grpSpPr>
        <a:xfrm>
          <a:off x="0" y="0"/>
          <a:ext cx="0" cy="0"/>
          <a:chOff x="0" y="0"/>
          <a:chExt cx="0" cy="0"/>
        </a:xfrm>
      </p:grpSpPr>
      <p:pic>
        <p:nvPicPr>
          <p:cNvPr id="4" name="Content Placeholder 3" descr="Rat in research lab learning to push a lever on a food dispenser.">
            <a:extLst>
              <a:ext uri="{FF2B5EF4-FFF2-40B4-BE49-F238E27FC236}">
                <a16:creationId xmlns:a16="http://schemas.microsoft.com/office/drawing/2014/main" id="{891E4198-8640-0B85-6E3F-DE41ABF8A2B2}"/>
              </a:ext>
            </a:extLst>
          </p:cNvPr>
          <p:cNvPicPr>
            <a:picLocks noGrp="1" noChangeAspect="1"/>
          </p:cNvPicPr>
          <p:nvPr>
            <p:ph type="pic" sz="quarter" idx="13"/>
          </p:nvPr>
        </p:nvPicPr>
        <p:blipFill>
          <a:blip r:embed="rId3"/>
          <a:srcRect l="31397" r="21845"/>
          <a:stretch>
            <a:fillRect/>
          </a:stretch>
        </p:blipFill>
        <p:spPr>
          <a:xfrm>
            <a:off x="0" y="0"/>
            <a:ext cx="4822038" cy="6857990"/>
          </a:xfrm>
          <a:prstGeom prst="rect">
            <a:avLst/>
          </a:prstGeom>
          <a:noFill/>
        </p:spPr>
      </p:pic>
      <p:sp>
        <p:nvSpPr>
          <p:cNvPr id="5" name="TextBox 4">
            <a:extLst>
              <a:ext uri="{FF2B5EF4-FFF2-40B4-BE49-F238E27FC236}">
                <a16:creationId xmlns:a16="http://schemas.microsoft.com/office/drawing/2014/main" id="{12487F7F-70D9-A120-0F62-D2EFD6DFB75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66899" y="2681658"/>
            <a:ext cx="4362450" cy="4051720"/>
          </a:xfrm>
          <a:prstGeom prst="rect">
            <a:avLst/>
          </a:prstGeom>
        </p:spPr>
        <p:txBody>
          <a:bodyPr>
            <a:normAutofit/>
          </a:bodyPr>
          <a:lstStyle/>
          <a:p>
            <a:pPr>
              <a:spcBef>
                <a:spcPts val="600"/>
              </a:spcBef>
              <a:spcAft>
                <a:spcPts val="600"/>
              </a:spcAft>
            </a:pPr>
            <a:endParaRPr lang="en-GB" sz="1400" b="1" dirty="0"/>
          </a:p>
          <a:p>
            <a:pPr marL="285750" indent="-285750">
              <a:spcBef>
                <a:spcPts val="600"/>
              </a:spcBef>
              <a:spcAft>
                <a:spcPts val="600"/>
              </a:spcAft>
              <a:buFont typeface="Arial" panose="020B0604020202020204" pitchFamily="34" charset="0"/>
              <a:buChar char="•"/>
            </a:pPr>
            <a:r>
              <a:rPr lang="en-GB" sz="1400" b="1" dirty="0" err="1">
                <a:solidFill>
                  <a:srgbClr val="7C7C7C"/>
                </a:solidFill>
              </a:rPr>
              <a:t>Segmentierung</a:t>
            </a:r>
            <a:r>
              <a:rPr lang="en-GB" sz="1400" b="1" dirty="0">
                <a:solidFill>
                  <a:srgbClr val="7C7C7C"/>
                </a:solidFill>
              </a:rPr>
              <a:t>: CNN-</a:t>
            </a:r>
            <a:r>
              <a:rPr lang="en-GB" sz="1400" b="1" dirty="0" err="1">
                <a:solidFill>
                  <a:srgbClr val="7C7C7C"/>
                </a:solidFill>
              </a:rPr>
              <a:t>basiert</a:t>
            </a:r>
            <a:r>
              <a:rPr lang="en-GB" sz="1400" b="1" dirty="0">
                <a:solidFill>
                  <a:srgbClr val="7C7C7C"/>
                </a:solidFill>
              </a:rPr>
              <a:t> (</a:t>
            </a:r>
            <a:r>
              <a:rPr lang="en-GB" sz="1400" b="1" dirty="0" err="1">
                <a:solidFill>
                  <a:srgbClr val="7C7C7C"/>
                </a:solidFill>
              </a:rPr>
              <a:t>z.B.</a:t>
            </a:r>
            <a:r>
              <a:rPr lang="en-GB" sz="1400" b="1" dirty="0">
                <a:solidFill>
                  <a:srgbClr val="7C7C7C"/>
                </a:solidFill>
              </a:rPr>
              <a:t> U-Net, DeepLabV3+)</a:t>
            </a:r>
          </a:p>
          <a:p>
            <a:pPr marL="285750" indent="-285750">
              <a:spcBef>
                <a:spcPts val="600"/>
              </a:spcBef>
              <a:spcAft>
                <a:spcPts val="600"/>
              </a:spcAft>
              <a:buFont typeface="Arial" panose="020B0604020202020204" pitchFamily="34" charset="0"/>
              <a:buChar char="•"/>
            </a:pPr>
            <a:r>
              <a:rPr lang="en-GB" sz="1400" b="1" dirty="0" err="1">
                <a:solidFill>
                  <a:srgbClr val="7C7C7C"/>
                </a:solidFill>
              </a:rPr>
              <a:t>Zeitreihenmodellierung</a:t>
            </a:r>
            <a:r>
              <a:rPr lang="en-GB" sz="1400" b="1" dirty="0">
                <a:solidFill>
                  <a:srgbClr val="7C7C7C"/>
                </a:solidFill>
              </a:rPr>
              <a:t>: LSTM/Transformer </a:t>
            </a:r>
            <a:r>
              <a:rPr lang="en-GB" sz="1400" b="1" dirty="0" err="1">
                <a:solidFill>
                  <a:srgbClr val="7C7C7C"/>
                </a:solidFill>
              </a:rPr>
              <a:t>oder</a:t>
            </a:r>
            <a:r>
              <a:rPr lang="en-GB" sz="1400" b="1" dirty="0">
                <a:solidFill>
                  <a:srgbClr val="7C7C7C"/>
                </a:solidFill>
              </a:rPr>
              <a:t> CNN-RNN-Architektur</a:t>
            </a:r>
          </a:p>
          <a:p>
            <a:pPr marL="285750" indent="-285750">
              <a:spcBef>
                <a:spcPts val="600"/>
              </a:spcBef>
              <a:spcAft>
                <a:spcPts val="600"/>
              </a:spcAft>
              <a:buFont typeface="Arial" panose="020B0604020202020204" pitchFamily="34" charset="0"/>
              <a:buChar char="•"/>
            </a:pPr>
            <a:r>
              <a:rPr lang="en-GB" sz="1400" b="1" dirty="0">
                <a:solidFill>
                  <a:srgbClr val="7C7C7C"/>
                </a:solidFill>
              </a:rPr>
              <a:t>Output: </a:t>
            </a:r>
            <a:r>
              <a:rPr lang="en-GB" sz="1400" b="1" dirty="0" err="1">
                <a:solidFill>
                  <a:srgbClr val="7C7C7C"/>
                </a:solidFill>
              </a:rPr>
              <a:t>Vorhergesagte</a:t>
            </a:r>
            <a:r>
              <a:rPr lang="en-GB" sz="1400" b="1" dirty="0">
                <a:solidFill>
                  <a:srgbClr val="7C7C7C"/>
                </a:solidFill>
              </a:rPr>
              <a:t> </a:t>
            </a:r>
            <a:r>
              <a:rPr lang="en-GB" sz="1400" b="1" dirty="0" err="1">
                <a:solidFill>
                  <a:srgbClr val="7C7C7C"/>
                </a:solidFill>
              </a:rPr>
              <a:t>Verteilungen</a:t>
            </a:r>
            <a:r>
              <a:rPr lang="en-GB" sz="1400" b="1" dirty="0">
                <a:solidFill>
                  <a:srgbClr val="7C7C7C"/>
                </a:solidFill>
              </a:rPr>
              <a:t> (</a:t>
            </a:r>
            <a:r>
              <a:rPr lang="en-GB" sz="1400" b="1" dirty="0" err="1">
                <a:solidFill>
                  <a:srgbClr val="7C7C7C"/>
                </a:solidFill>
              </a:rPr>
              <a:t>als</a:t>
            </a:r>
            <a:r>
              <a:rPr lang="en-GB" sz="1400" b="1" dirty="0">
                <a:solidFill>
                  <a:srgbClr val="7C7C7C"/>
                </a:solidFill>
              </a:rPr>
              <a:t> Bilder </a:t>
            </a:r>
            <a:r>
              <a:rPr lang="en-GB" sz="1400" b="1" dirty="0" err="1">
                <a:solidFill>
                  <a:srgbClr val="7C7C7C"/>
                </a:solidFill>
              </a:rPr>
              <a:t>oder</a:t>
            </a:r>
            <a:r>
              <a:rPr lang="en-GB" sz="1400" b="1" dirty="0">
                <a:solidFill>
                  <a:srgbClr val="7C7C7C"/>
                </a:solidFill>
              </a:rPr>
              <a:t> </a:t>
            </a:r>
            <a:r>
              <a:rPr lang="en-GB" sz="1400" b="1" dirty="0" err="1">
                <a:solidFill>
                  <a:srgbClr val="7C7C7C"/>
                </a:solidFill>
              </a:rPr>
              <a:t>Metriken</a:t>
            </a:r>
            <a:r>
              <a:rPr lang="en-GB" sz="1400" b="1" dirty="0">
                <a:solidFill>
                  <a:srgbClr val="7C7C7C"/>
                </a:solidFill>
              </a:rPr>
              <a:t>)</a:t>
            </a:r>
          </a:p>
          <a:p>
            <a:pPr marL="285750" indent="-285750">
              <a:spcBef>
                <a:spcPts val="600"/>
              </a:spcBef>
              <a:spcAft>
                <a:spcPts val="600"/>
              </a:spcAft>
              <a:buFont typeface="Arial" panose="020B0604020202020204" pitchFamily="34" charset="0"/>
              <a:buChar char="•"/>
            </a:pPr>
            <a:endParaRPr lang="en-GB" sz="1400" b="1" dirty="0">
              <a:solidFill>
                <a:srgbClr val="7C7C7C"/>
              </a:solidFill>
            </a:endParaRPr>
          </a:p>
        </p:txBody>
      </p:sp>
      <p:sp>
        <p:nvSpPr>
          <p:cNvPr id="3" name="Title 2">
            <a:extLst>
              <a:ext uri="{FF2B5EF4-FFF2-40B4-BE49-F238E27FC236}">
                <a16:creationId xmlns:a16="http://schemas.microsoft.com/office/drawing/2014/main" id="{B10E5098-4781-1F44-E5F5-6842F91E203C}"/>
              </a:ext>
            </a:extLst>
          </p:cNvPr>
          <p:cNvSpPr>
            <a:spLocks noGrp="1"/>
          </p:cNvSpPr>
          <p:nvPr>
            <p:ph type="title"/>
          </p:nvPr>
        </p:nvSpPr>
        <p:spPr>
          <a:xfrm>
            <a:off x="5345557" y="1439745"/>
            <a:ext cx="5925810" cy="1527048"/>
          </a:xfrm>
        </p:spPr>
        <p:txBody>
          <a:bodyPr vert="horz" lIns="91440" tIns="45720" rIns="91440" bIns="45720" rtlCol="0" anchor="b">
            <a:normAutofit/>
          </a:bodyPr>
          <a:lstStyle/>
          <a:p>
            <a:r>
              <a:rPr lang="en-US" sz="3700" dirty="0">
                <a:solidFill>
                  <a:srgbClr val="7C7C7C"/>
                </a:solidFill>
              </a:rPr>
              <a:t>Modell</a:t>
            </a:r>
            <a:r>
              <a:rPr lang="en-US" sz="3700" b="0" kern="1200" cap="all" spc="300" baseline="0" dirty="0">
                <a:solidFill>
                  <a:srgbClr val="7C7C7C"/>
                </a:solidFill>
                <a:latin typeface="+mj-lt"/>
                <a:ea typeface="+mj-ea"/>
                <a:cs typeface="+mj-cs"/>
              </a:rPr>
              <a:t>selektion</a:t>
            </a:r>
          </a:p>
        </p:txBody>
      </p:sp>
      <p:pic>
        <p:nvPicPr>
          <p:cNvPr id="2" name="Picture 1" descr="A grey and orange logo&#10;&#10;AI-generated content may be incorrect.">
            <a:extLst>
              <a:ext uri="{FF2B5EF4-FFF2-40B4-BE49-F238E27FC236}">
                <a16:creationId xmlns:a16="http://schemas.microsoft.com/office/drawing/2014/main" id="{B3013732-197B-4722-9FEB-D50CB6F0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3730" y="0"/>
            <a:ext cx="2768270" cy="1365329"/>
          </a:xfrm>
          <a:prstGeom prst="rect">
            <a:avLst/>
          </a:prstGeom>
        </p:spPr>
      </p:pic>
      <p:pic>
        <p:nvPicPr>
          <p:cNvPr id="8" name="Content Placeholder 3" descr="Internet of Things Concept">
            <a:extLst>
              <a:ext uri="{FF2B5EF4-FFF2-40B4-BE49-F238E27FC236}">
                <a16:creationId xmlns:a16="http://schemas.microsoft.com/office/drawing/2014/main" id="{C02CBA01-BEC3-4F33-6D43-EBDD920320AB}"/>
              </a:ext>
            </a:extLst>
          </p:cNvPr>
          <p:cNvPicPr>
            <a:picLocks noChangeAspect="1"/>
          </p:cNvPicPr>
          <p:nvPr/>
        </p:nvPicPr>
        <p:blipFill>
          <a:blip r:embed="rId5"/>
          <a:srcRect l="13587" t="-1" r="39479" b="-1"/>
          <a:stretch>
            <a:fillRect/>
          </a:stretch>
        </p:blipFill>
        <p:spPr>
          <a:xfrm>
            <a:off x="21" y="10"/>
            <a:ext cx="4822018" cy="6857990"/>
          </a:xfrm>
          <a:prstGeom prst="rect">
            <a:avLst/>
          </a:prstGeom>
          <a:noFill/>
        </p:spPr>
      </p:pic>
    </p:spTree>
    <p:extLst>
      <p:ext uri="{BB962C8B-B14F-4D97-AF65-F5344CB8AC3E}">
        <p14:creationId xmlns:p14="http://schemas.microsoft.com/office/powerpoint/2010/main" val="4228754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itation">
  <a:themeElements>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fontScheme name="Custom 363">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 Showcase_win32_LW_V8" id="{F6E927C2-C719-4BD7-AE7A-76BEB44AA7D6}" vid="{C0CB572A-F088-441E-8F95-EFED0AB31A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ppt/theme/themeOverride2.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ppt/theme/themeOverride3.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docProps/app.xml><?xml version="1.0" encoding="utf-8"?>
<Properties xmlns="http://schemas.openxmlformats.org/officeDocument/2006/extended-properties" xmlns:vt="http://schemas.openxmlformats.org/officeDocument/2006/docPropsVTypes">
  <TotalTime>0</TotalTime>
  <Words>1094</Words>
  <Application>Microsoft Office PowerPoint</Application>
  <PresentationFormat>Widescreen</PresentationFormat>
  <Paragraphs>293</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Grandview</vt:lpstr>
      <vt:lpstr>Grandview Display</vt:lpstr>
      <vt:lpstr>Wingdings</vt:lpstr>
      <vt:lpstr>Citation</vt:lpstr>
      <vt:lpstr>Case Study: Data Scientist @ Axiom Insights</vt:lpstr>
      <vt:lpstr>Projektüberblick - Ziele</vt:lpstr>
      <vt:lpstr>Projektüberblick - Schritte</vt:lpstr>
      <vt:lpstr>Datengewinnung und Struktur</vt:lpstr>
      <vt:lpstr>Datenpräparierung</vt:lpstr>
      <vt:lpstr>Klassifizierung</vt:lpstr>
      <vt:lpstr>Datenpräsentation</vt:lpstr>
      <vt:lpstr>Datenselektion</vt:lpstr>
      <vt:lpstr>Modellselektion</vt:lpstr>
      <vt:lpstr>Modell Training</vt:lpstr>
      <vt:lpstr>Modell Forecasting</vt:lpstr>
      <vt:lpstr>Projektüberblick -Architektur</vt:lpstr>
      <vt:lpstr>Projektüberblick -Architektur</vt:lpstr>
      <vt:lpstr>Implikationen</vt:lpstr>
      <vt:lpstr>Daten- und Modellstruktur</vt:lpstr>
      <vt:lpstr>Daten- und Modellstruktur</vt:lpstr>
      <vt:lpstr>Daten- und Modellstruktur</vt:lpstr>
      <vt:lpstr>Daten- und Modellstruktur</vt:lpstr>
      <vt:lpstr>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konrad krahl</dc:creator>
  <cp:lastModifiedBy>konrad krahl</cp:lastModifiedBy>
  <cp:revision>9</cp:revision>
  <dcterms:created xsi:type="dcterms:W3CDTF">2025-07-28T10:42:18Z</dcterms:created>
  <dcterms:modified xsi:type="dcterms:W3CDTF">2025-08-06T07:31:28Z</dcterms:modified>
</cp:coreProperties>
</file>